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0.49202733485193628</c:v>
                </c:pt>
                <c:pt idx="1">
                  <c:v>0.49886104783599089</c:v>
                </c:pt>
                <c:pt idx="2">
                  <c:v>4.5558086560364454E-3</c:v>
                </c:pt>
                <c:pt idx="3">
                  <c:v>4.5558086560364454E-3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Sheet1!$G$2:$G$9</c:f>
              <c:numCache>
                <c:formatCode>0.0;;</c:formatCode>
                <c:ptCount val="8"/>
                <c:pt idx="0">
                  <c:v>6.8753920273582194</c:v>
                </c:pt>
                <c:pt idx="1">
                  <c:v>6.9539562514325688</c:v>
                </c:pt>
                <c:pt idx="2">
                  <c:v>0</c:v>
                </c:pt>
                <c:pt idx="3">
                  <c:v>0</c:v>
                </c:pt>
                <c:pt idx="4">
                  <c:v>0</c:v>
                </c:pt>
                <c:pt idx="5">
                  <c:v>6.9150151833430646</c:v>
                </c:pt>
                <c:pt idx="6">
                  <c:v>0</c:v>
                </c:pt>
                <c:pt idx="7">
                  <c:v>5.517377840609468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3.1246079726417806</c:v>
                </c:pt>
                <c:pt idx="1">
                  <c:v>3.0460437485674312</c:v>
                </c:pt>
                <c:pt idx="2">
                  <c:v>0</c:v>
                </c:pt>
                <c:pt idx="3">
                  <c:v>0</c:v>
                </c:pt>
                <c:pt idx="4">
                  <c:v>0</c:v>
                </c:pt>
                <c:pt idx="5">
                  <c:v>3.0849848166569354</c:v>
                </c:pt>
                <c:pt idx="6">
                  <c:v>0</c:v>
                </c:pt>
                <c:pt idx="7">
                  <c:v>4.482622159390532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Sheet1!$G$2:$G$9</c:f>
              <c:numCache>
                <c:formatCode>0.0;;</c:formatCode>
                <c:ptCount val="8"/>
                <c:pt idx="0">
                  <c:v>8.6100189637700755</c:v>
                </c:pt>
                <c:pt idx="1">
                  <c:v>8.7113305597451056</c:v>
                </c:pt>
                <c:pt idx="2">
                  <c:v>0</c:v>
                </c:pt>
                <c:pt idx="3">
                  <c:v>0</c:v>
                </c:pt>
                <c:pt idx="4">
                  <c:v>0</c:v>
                </c:pt>
                <c:pt idx="5">
                  <c:v>8.7422204888407364</c:v>
                </c:pt>
                <c:pt idx="6">
                  <c:v>0</c:v>
                </c:pt>
                <c:pt idx="7">
                  <c:v>7.15958832203476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1.3899810362299245</c:v>
                </c:pt>
                <c:pt idx="1">
                  <c:v>1.2886694402548944</c:v>
                </c:pt>
                <c:pt idx="2">
                  <c:v>0</c:v>
                </c:pt>
                <c:pt idx="3">
                  <c:v>0</c:v>
                </c:pt>
                <c:pt idx="4">
                  <c:v>0</c:v>
                </c:pt>
                <c:pt idx="5">
                  <c:v>1.2577795111592636</c:v>
                </c:pt>
                <c:pt idx="6">
                  <c:v>0</c:v>
                </c:pt>
                <c:pt idx="7">
                  <c:v>2.84041167796524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Sheet1!$G$2:$G$9</c:f>
              <c:numCache>
                <c:formatCode>0.0;;</c:formatCode>
                <c:ptCount val="8"/>
                <c:pt idx="0">
                  <c:v>9.0449225919991214</c:v>
                </c:pt>
                <c:pt idx="1">
                  <c:v>8.9274403856472002</c:v>
                </c:pt>
                <c:pt idx="2">
                  <c:v>0</c:v>
                </c:pt>
                <c:pt idx="3">
                  <c:v>0</c:v>
                </c:pt>
                <c:pt idx="4">
                  <c:v>0</c:v>
                </c:pt>
                <c:pt idx="5">
                  <c:v>9.1163792441489697</c:v>
                </c:pt>
                <c:pt idx="6">
                  <c:v>0</c:v>
                </c:pt>
                <c:pt idx="7">
                  <c:v>9.3500972799005684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0.95507740800087859</c:v>
                </c:pt>
                <c:pt idx="1">
                  <c:v>1.0725596143527998</c:v>
                </c:pt>
                <c:pt idx="2">
                  <c:v>0</c:v>
                </c:pt>
                <c:pt idx="3">
                  <c:v>0</c:v>
                </c:pt>
                <c:pt idx="4">
                  <c:v>0</c:v>
                </c:pt>
                <c:pt idx="5">
                  <c:v>0.88362075585103028</c:v>
                </c:pt>
                <c:pt idx="6">
                  <c:v>0</c:v>
                </c:pt>
                <c:pt idx="7">
                  <c:v>0.64990272009943162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Sheet1!$G$2:$G$9</c:f>
              <c:numCache>
                <c:formatCode>0.0;;</c:formatCode>
                <c:ptCount val="8"/>
                <c:pt idx="0">
                  <c:v>3.988416156155139</c:v>
                </c:pt>
                <c:pt idx="1">
                  <c:v>3.735086249113249</c:v>
                </c:pt>
                <c:pt idx="2">
                  <c:v>0</c:v>
                </c:pt>
                <c:pt idx="3">
                  <c:v>0</c:v>
                </c:pt>
                <c:pt idx="4">
                  <c:v>0</c:v>
                </c:pt>
                <c:pt idx="5">
                  <c:v>4.1171103040505876</c:v>
                </c:pt>
                <c:pt idx="6">
                  <c:v>0</c:v>
                </c:pt>
                <c:pt idx="7">
                  <c:v>2.7004040476840792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6.0115838438448606</c:v>
                </c:pt>
                <c:pt idx="1">
                  <c:v>6.264913750886751</c:v>
                </c:pt>
                <c:pt idx="2">
                  <c:v>0</c:v>
                </c:pt>
                <c:pt idx="3">
                  <c:v>0</c:v>
                </c:pt>
                <c:pt idx="4">
                  <c:v>0</c:v>
                </c:pt>
                <c:pt idx="5">
                  <c:v>5.8828896959494124</c:v>
                </c:pt>
                <c:pt idx="6">
                  <c:v>0</c:v>
                </c:pt>
                <c:pt idx="7">
                  <c:v>7.2995959523159204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Manchester Royal Infirmary (34)</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Manchester Royal Infirmary (34)</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Manchester Royal Infirmary (34)</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Manchester Royal Infirmary (34)</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Sheet1!$G$2:$G$9</c:f>
              <c:numCache>
                <c:formatCode>0.0;;</c:formatCode>
                <c:ptCount val="8"/>
                <c:pt idx="0">
                  <c:v>6.4556060107671831</c:v>
                </c:pt>
                <c:pt idx="1">
                  <c:v>7.2606725857280354</c:v>
                </c:pt>
                <c:pt idx="2">
                  <c:v>0</c:v>
                </c:pt>
                <c:pt idx="3">
                  <c:v>0</c:v>
                </c:pt>
                <c:pt idx="4">
                  <c:v>0</c:v>
                </c:pt>
                <c:pt idx="5">
                  <c:v>5.5272842286155868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Manchester Royal Infirmary (34)</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Manchester Royal Infirmary (34)</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Manchester Royal Infirmary (34)</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3.5443939892328169</c:v>
                </c:pt>
                <c:pt idx="1">
                  <c:v>2.7393274142719646</c:v>
                </c:pt>
                <c:pt idx="2">
                  <c:v>0</c:v>
                </c:pt>
                <c:pt idx="3">
                  <c:v>0</c:v>
                </c:pt>
                <c:pt idx="4">
                  <c:v>0</c:v>
                </c:pt>
                <c:pt idx="5">
                  <c:v>4.4727157713844132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Manchester Royal Infirmary (133)</c:v>
                </c:pt>
                <c:pt idx="2">
                  <c:v>Royal Manchester Children's Hospital (-)</c:v>
                </c:pt>
                <c:pt idx="3">
                  <c:v>Manchester Royal Eye Hospital (-)</c:v>
                </c:pt>
                <c:pt idx="4">
                  <c:v>St Mary's Hospital (-)</c:v>
                </c:pt>
                <c:pt idx="5">
                  <c:v>Wythenshawe Hospital (195)</c:v>
                </c:pt>
                <c:pt idx="6">
                  <c:v>Trafford General Hospital (-)</c:v>
                </c:pt>
                <c:pt idx="7">
                  <c:v>North Manchester General Hospital (50)</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Manchester Royal Infirmary (133)</c:v>
                </c:pt>
                <c:pt idx="2">
                  <c:v>Royal Manchester Children's Hospital (-)</c:v>
                </c:pt>
                <c:pt idx="3">
                  <c:v>Manchester Royal Eye Hospital (-)</c:v>
                </c:pt>
                <c:pt idx="4">
                  <c:v>St Mary's Hospital (-)</c:v>
                </c:pt>
                <c:pt idx="5">
                  <c:v>Wythenshawe Hospital (195)</c:v>
                </c:pt>
                <c:pt idx="6">
                  <c:v>Trafford General Hospital (-)</c:v>
                </c:pt>
                <c:pt idx="7">
                  <c:v>North Manchester General Hospital (50)</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Manchester Royal Infirmary (133)</c:v>
                </c:pt>
                <c:pt idx="2">
                  <c:v>Royal Manchester Children's Hospital (-)</c:v>
                </c:pt>
                <c:pt idx="3">
                  <c:v>Manchester Royal Eye Hospital (-)</c:v>
                </c:pt>
                <c:pt idx="4">
                  <c:v>St Mary's Hospital (-)</c:v>
                </c:pt>
                <c:pt idx="5">
                  <c:v>Wythenshawe Hospital (195)</c:v>
                </c:pt>
                <c:pt idx="6">
                  <c:v>Trafford General Hospital (-)</c:v>
                </c:pt>
                <c:pt idx="7">
                  <c:v>North Manchester General Hospital (50)</c:v>
                </c:pt>
              </c:strCache>
            </c:strRef>
          </c:cat>
          <c:val>
            <c:numRef>
              <c:f>Sheet1!$F$2:$F$9</c:f>
              <c:numCache>
                <c:formatCode>0.0;;</c:formatCode>
                <c:ptCount val="8"/>
                <c:pt idx="0">
                  <c:v>0</c:v>
                </c:pt>
                <c:pt idx="1">
                  <c:v>0</c:v>
                </c:pt>
                <c:pt idx="2">
                  <c:v>0</c:v>
                </c:pt>
                <c:pt idx="3">
                  <c:v>0</c:v>
                </c:pt>
                <c:pt idx="4">
                  <c:v>0</c:v>
                </c:pt>
                <c:pt idx="5">
                  <c:v>8.5347643382576095</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Manchester Royal Infirmary (133)</c:v>
                </c:pt>
                <c:pt idx="2">
                  <c:v>Royal Manchester Children's Hospital (-)</c:v>
                </c:pt>
                <c:pt idx="3">
                  <c:v>Manchester Royal Eye Hospital (-)</c:v>
                </c:pt>
                <c:pt idx="4">
                  <c:v>St Mary's Hospital (-)</c:v>
                </c:pt>
                <c:pt idx="5">
                  <c:v>Wythenshawe Hospital (195)</c:v>
                </c:pt>
                <c:pt idx="6">
                  <c:v>Trafford General Hospital (-)</c:v>
                </c:pt>
                <c:pt idx="7">
                  <c:v>North Manchester General Hospital (50)</c:v>
                </c:pt>
              </c:strCache>
            </c:strRef>
          </c:cat>
          <c:val>
            <c:numRef>
              <c:f>Sheet1!$G$2:$G$9</c:f>
              <c:numCache>
                <c:formatCode>0.0;;</c:formatCode>
                <c:ptCount val="8"/>
                <c:pt idx="0">
                  <c:v>8.7215666552843487</c:v>
                </c:pt>
                <c:pt idx="1">
                  <c:v>8.9176338806740514</c:v>
                </c:pt>
                <c:pt idx="2">
                  <c:v>0</c:v>
                </c:pt>
                <c:pt idx="3">
                  <c:v>0</c:v>
                </c:pt>
                <c:pt idx="4">
                  <c:v>0</c:v>
                </c:pt>
                <c:pt idx="5">
                  <c:v>0</c:v>
                </c:pt>
                <c:pt idx="6">
                  <c:v>0</c:v>
                </c:pt>
                <c:pt idx="7">
                  <c:v>8.3644056761038872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Manchester Royal Infirmary (133)</c:v>
                </c:pt>
                <c:pt idx="2">
                  <c:v>Royal Manchester Children's Hospital (-)</c:v>
                </c:pt>
                <c:pt idx="3">
                  <c:v>Manchester Royal Eye Hospital (-)</c:v>
                </c:pt>
                <c:pt idx="4">
                  <c:v>St Mary's Hospital (-)</c:v>
                </c:pt>
                <c:pt idx="5">
                  <c:v>Wythenshawe Hospital (195)</c:v>
                </c:pt>
                <c:pt idx="6">
                  <c:v>Trafford General Hospital (-)</c:v>
                </c:pt>
                <c:pt idx="7">
                  <c:v>North Manchester General Hospital (50)</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Manchester Royal Infirmary (133)</c:v>
                </c:pt>
                <c:pt idx="2">
                  <c:v>Royal Manchester Children's Hospital (-)</c:v>
                </c:pt>
                <c:pt idx="3">
                  <c:v>Manchester Royal Eye Hospital (-)</c:v>
                </c:pt>
                <c:pt idx="4">
                  <c:v>St Mary's Hospital (-)</c:v>
                </c:pt>
                <c:pt idx="5">
                  <c:v>Wythenshawe Hospital (195)</c:v>
                </c:pt>
                <c:pt idx="6">
                  <c:v>Trafford General Hospital (-)</c:v>
                </c:pt>
                <c:pt idx="7">
                  <c:v>North Manchester General Hospital (50)</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Manchester Royal Infirmary (133)</c:v>
                </c:pt>
                <c:pt idx="2">
                  <c:v>Royal Manchester Children's Hospital (-)</c:v>
                </c:pt>
                <c:pt idx="3">
                  <c:v>Manchester Royal Eye Hospital (-)</c:v>
                </c:pt>
                <c:pt idx="4">
                  <c:v>St Mary's Hospital (-)</c:v>
                </c:pt>
                <c:pt idx="5">
                  <c:v>Wythenshawe Hospital (195)</c:v>
                </c:pt>
                <c:pt idx="6">
                  <c:v>Trafford General Hospital (-)</c:v>
                </c:pt>
                <c:pt idx="7">
                  <c:v>North Manchester General Hospital (50)</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1.2784333447156513</c:v>
                </c:pt>
                <c:pt idx="1">
                  <c:v>1.0823661193259486</c:v>
                </c:pt>
                <c:pt idx="2">
                  <c:v>0</c:v>
                </c:pt>
                <c:pt idx="3">
                  <c:v>0</c:v>
                </c:pt>
                <c:pt idx="4">
                  <c:v>0</c:v>
                </c:pt>
                <c:pt idx="5">
                  <c:v>1.4652356617423905</c:v>
                </c:pt>
                <c:pt idx="6">
                  <c:v>0</c:v>
                </c:pt>
                <c:pt idx="7">
                  <c:v>1.6355943238961128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(281)</c:v>
                </c:pt>
                <c:pt idx="1">
                  <c:v>Manchester Royal Infirmary (88)</c:v>
                </c:pt>
                <c:pt idx="2">
                  <c:v>Royal Manchester Children's Hospital (-)</c:v>
                </c:pt>
                <c:pt idx="3">
                  <c:v>Manchester Royal Eye Hospital (-)</c:v>
                </c:pt>
                <c:pt idx="4">
                  <c:v>St Mary's Hospital (-)</c:v>
                </c:pt>
                <c:pt idx="5">
                  <c:v>Wythenshawe Hospital (128)</c:v>
                </c:pt>
                <c:pt idx="6">
                  <c:v>Trafford General Hospital (-)</c:v>
                </c:pt>
                <c:pt idx="7">
                  <c:v>North Manchester General Hospital (33)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(281)</c:v>
                </c:pt>
                <c:pt idx="1">
                  <c:v>Manchester Royal Infirmary (88)</c:v>
                </c:pt>
                <c:pt idx="2">
                  <c:v>Royal Manchester Children's Hospital (-)</c:v>
                </c:pt>
                <c:pt idx="3">
                  <c:v>Manchester Royal Eye Hospital (-)</c:v>
                </c:pt>
                <c:pt idx="4">
                  <c:v>St Mary's Hospital (-)</c:v>
                </c:pt>
                <c:pt idx="5">
                  <c:v>Wythenshawe Hospital (128)</c:v>
                </c:pt>
                <c:pt idx="6">
                  <c:v>Trafford General Hospital (-)</c:v>
                </c:pt>
                <c:pt idx="7">
                  <c:v>North Manchester General Hospital (33)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(281)</c:v>
                </c:pt>
                <c:pt idx="1">
                  <c:v>Manchester Royal Infirmary (88)</c:v>
                </c:pt>
                <c:pt idx="2">
                  <c:v>Royal Manchester Children's Hospital (-)</c:v>
                </c:pt>
                <c:pt idx="3">
                  <c:v>Manchester Royal Eye Hospital (-)</c:v>
                </c:pt>
                <c:pt idx="4">
                  <c:v>St Mary's Hospital (-)</c:v>
                </c:pt>
                <c:pt idx="5">
                  <c:v>Wythenshawe Hospital (128)</c:v>
                </c:pt>
                <c:pt idx="6">
                  <c:v>Trafford General Hospital (-)</c:v>
                </c:pt>
                <c:pt idx="7">
                  <c:v>North Manchester General Hospital (33)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(281)</c:v>
                </c:pt>
                <c:pt idx="1">
                  <c:v>Manchester Royal Infirmary (88)</c:v>
                </c:pt>
                <c:pt idx="2">
                  <c:v>Royal Manchester Children's Hospital (-)</c:v>
                </c:pt>
                <c:pt idx="3">
                  <c:v>Manchester Royal Eye Hospital (-)</c:v>
                </c:pt>
                <c:pt idx="4">
                  <c:v>St Mary's Hospital (-)</c:v>
                </c:pt>
                <c:pt idx="5">
                  <c:v>Wythenshawe Hospital (128)</c:v>
                </c:pt>
                <c:pt idx="6">
                  <c:v>Trafford General Hospital (-)</c:v>
                </c:pt>
                <c:pt idx="7">
                  <c:v>North Manchester General Hospital (33)</c:v>
                </c:pt>
              </c:strCache>
            </c:strRef>
          </c:cat>
          <c:val>
            <c:numRef>
              <c:f>Sheet1!$G$2:$G$9</c:f>
              <c:numCache>
                <c:formatCode>0.0;;</c:formatCode>
                <c:ptCount val="8"/>
                <c:pt idx="0">
                  <c:v>7.9284872719640269</c:v>
                </c:pt>
                <c:pt idx="1">
                  <c:v>7.8021214495337787</c:v>
                </c:pt>
                <c:pt idx="2">
                  <c:v>0</c:v>
                </c:pt>
                <c:pt idx="3">
                  <c:v>0</c:v>
                </c:pt>
                <c:pt idx="4">
                  <c:v>0</c:v>
                </c:pt>
                <c:pt idx="5">
                  <c:v>7.4784636714213333</c:v>
                </c:pt>
                <c:pt idx="6">
                  <c:v>0</c:v>
                </c:pt>
                <c:pt idx="7">
                  <c:v>7.627594543010475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(281)</c:v>
                </c:pt>
                <c:pt idx="1">
                  <c:v>Manchester Royal Infirmary (88)</c:v>
                </c:pt>
                <c:pt idx="2">
                  <c:v>Royal Manchester Children's Hospital (-)</c:v>
                </c:pt>
                <c:pt idx="3">
                  <c:v>Manchester Royal Eye Hospital (-)</c:v>
                </c:pt>
                <c:pt idx="4">
                  <c:v>St Mary's Hospital (-)</c:v>
                </c:pt>
                <c:pt idx="5">
                  <c:v>Wythenshawe Hospital (128)</c:v>
                </c:pt>
                <c:pt idx="6">
                  <c:v>Trafford General Hospital (-)</c:v>
                </c:pt>
                <c:pt idx="7">
                  <c:v>North Manchester General Hospital (33)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(281)</c:v>
                </c:pt>
                <c:pt idx="1">
                  <c:v>Manchester Royal Infirmary (88)</c:v>
                </c:pt>
                <c:pt idx="2">
                  <c:v>Royal Manchester Children's Hospital (-)</c:v>
                </c:pt>
                <c:pt idx="3">
                  <c:v>Manchester Royal Eye Hospital (-)</c:v>
                </c:pt>
                <c:pt idx="4">
                  <c:v>St Mary's Hospital (-)</c:v>
                </c:pt>
                <c:pt idx="5">
                  <c:v>Wythenshawe Hospital (128)</c:v>
                </c:pt>
                <c:pt idx="6">
                  <c:v>Trafford General Hospital (-)</c:v>
                </c:pt>
                <c:pt idx="7">
                  <c:v>North Manchester General Hospital (33)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(281)</c:v>
                </c:pt>
                <c:pt idx="1">
                  <c:v>Manchester Royal Infirmary (88)</c:v>
                </c:pt>
                <c:pt idx="2">
                  <c:v>Royal Manchester Children's Hospital (-)</c:v>
                </c:pt>
                <c:pt idx="3">
                  <c:v>Manchester Royal Eye Hospital (-)</c:v>
                </c:pt>
                <c:pt idx="4">
                  <c:v>St Mary's Hospital (-)</c:v>
                </c:pt>
                <c:pt idx="5">
                  <c:v>Wythenshawe Hospital (128)</c:v>
                </c:pt>
                <c:pt idx="6">
                  <c:v>Trafford General Hospital (-)</c:v>
                </c:pt>
                <c:pt idx="7">
                  <c:v>North Manchester General Hospital (33)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2.0715127280359731</c:v>
                </c:pt>
                <c:pt idx="1">
                  <c:v>2.1978785504662213</c:v>
                </c:pt>
                <c:pt idx="2">
                  <c:v>0</c:v>
                </c:pt>
                <c:pt idx="3">
                  <c:v>0</c:v>
                </c:pt>
                <c:pt idx="4">
                  <c:v>0</c:v>
                </c:pt>
                <c:pt idx="5">
                  <c:v>2.5215363285786667</c:v>
                </c:pt>
                <c:pt idx="6">
                  <c:v>0</c:v>
                </c:pt>
                <c:pt idx="7">
                  <c:v>2.372405456989525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(225)</c:v>
                </c:pt>
                <c:pt idx="1">
                  <c:v>Manchester Royal Infirmary (73)</c:v>
                </c:pt>
                <c:pt idx="2">
                  <c:v>Royal Manchester Children's Hospital (-)</c:v>
                </c:pt>
                <c:pt idx="3">
                  <c:v>Manchester Royal Eye Hospital (-)</c:v>
                </c:pt>
                <c:pt idx="4">
                  <c:v>St Mary's Hospital (-)</c:v>
                </c:pt>
                <c:pt idx="5">
                  <c:v>Wythenshawe Hospital (114)</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(225)</c:v>
                </c:pt>
                <c:pt idx="1">
                  <c:v>Manchester Royal Infirmary (73)</c:v>
                </c:pt>
                <c:pt idx="2">
                  <c:v>Royal Manchester Children's Hospital (-)</c:v>
                </c:pt>
                <c:pt idx="3">
                  <c:v>Manchester Royal Eye Hospital (-)</c:v>
                </c:pt>
                <c:pt idx="4">
                  <c:v>St Mary's Hospital (-)</c:v>
                </c:pt>
                <c:pt idx="5">
                  <c:v>Wythenshawe Hospital (114)</c:v>
                </c:pt>
                <c:pt idx="6">
                  <c:v>Trafford General Hospital (-)</c:v>
                </c:pt>
                <c:pt idx="7">
                  <c:v>North Manchester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(225)</c:v>
                </c:pt>
                <c:pt idx="1">
                  <c:v>Manchester Royal Infirmary (73)</c:v>
                </c:pt>
                <c:pt idx="2">
                  <c:v>Royal Manchester Children's Hospital (-)</c:v>
                </c:pt>
                <c:pt idx="3">
                  <c:v>Manchester Royal Eye Hospital (-)</c:v>
                </c:pt>
                <c:pt idx="4">
                  <c:v>St Mary's Hospital (-)</c:v>
                </c:pt>
                <c:pt idx="5">
                  <c:v>Wythenshawe Hospital (114)</c:v>
                </c:pt>
                <c:pt idx="6">
                  <c:v>Trafford General Hospital (-)</c:v>
                </c:pt>
                <c:pt idx="7">
                  <c:v>North Manchester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(225)</c:v>
                </c:pt>
                <c:pt idx="1">
                  <c:v>Manchester Royal Infirmary (73)</c:v>
                </c:pt>
                <c:pt idx="2">
                  <c:v>Royal Manchester Children's Hospital (-)</c:v>
                </c:pt>
                <c:pt idx="3">
                  <c:v>Manchester Royal Eye Hospital (-)</c:v>
                </c:pt>
                <c:pt idx="4">
                  <c:v>St Mary's Hospital (-)</c:v>
                </c:pt>
                <c:pt idx="5">
                  <c:v>Wythenshawe Hospital (114)</c:v>
                </c:pt>
                <c:pt idx="6">
                  <c:v>Trafford General Hospital (-)</c:v>
                </c:pt>
                <c:pt idx="7">
                  <c:v>North Manchester General Hospital (-)</c:v>
                </c:pt>
              </c:strCache>
            </c:strRef>
          </c:cat>
          <c:val>
            <c:numRef>
              <c:f>Sheet1!$G$2:$G$9</c:f>
              <c:numCache>
                <c:formatCode>0.0;;</c:formatCode>
                <c:ptCount val="8"/>
                <c:pt idx="0">
                  <c:v>7.6042495355464554</c:v>
                </c:pt>
                <c:pt idx="1">
                  <c:v>7.8764738733433592</c:v>
                </c:pt>
                <c:pt idx="2">
                  <c:v>0</c:v>
                </c:pt>
                <c:pt idx="3">
                  <c:v>0</c:v>
                </c:pt>
                <c:pt idx="4">
                  <c:v>0</c:v>
                </c:pt>
                <c:pt idx="5">
                  <c:v>7.2287714503549134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(225)</c:v>
                </c:pt>
                <c:pt idx="1">
                  <c:v>Manchester Royal Infirmary (73)</c:v>
                </c:pt>
                <c:pt idx="2">
                  <c:v>Royal Manchester Children's Hospital (-)</c:v>
                </c:pt>
                <c:pt idx="3">
                  <c:v>Manchester Royal Eye Hospital (-)</c:v>
                </c:pt>
                <c:pt idx="4">
                  <c:v>St Mary's Hospital (-)</c:v>
                </c:pt>
                <c:pt idx="5">
                  <c:v>Wythenshawe Hospital (114)</c:v>
                </c:pt>
                <c:pt idx="6">
                  <c:v>Trafford General Hospital (-)</c:v>
                </c:pt>
                <c:pt idx="7">
                  <c:v>North Manchester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(225)</c:v>
                </c:pt>
                <c:pt idx="1">
                  <c:v>Manchester Royal Infirmary (73)</c:v>
                </c:pt>
                <c:pt idx="2">
                  <c:v>Royal Manchester Children's Hospital (-)</c:v>
                </c:pt>
                <c:pt idx="3">
                  <c:v>Manchester Royal Eye Hospital (-)</c:v>
                </c:pt>
                <c:pt idx="4">
                  <c:v>St Mary's Hospital (-)</c:v>
                </c:pt>
                <c:pt idx="5">
                  <c:v>Wythenshawe Hospital (114)</c:v>
                </c:pt>
                <c:pt idx="6">
                  <c:v>Trafford General Hospital (-)</c:v>
                </c:pt>
                <c:pt idx="7">
                  <c:v>North Manchester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(225)</c:v>
                </c:pt>
                <c:pt idx="1">
                  <c:v>Manchester Royal Infirmary (73)</c:v>
                </c:pt>
                <c:pt idx="2">
                  <c:v>Royal Manchester Children's Hospital (-)</c:v>
                </c:pt>
                <c:pt idx="3">
                  <c:v>Manchester Royal Eye Hospital (-)</c:v>
                </c:pt>
                <c:pt idx="4">
                  <c:v>St Mary's Hospital (-)</c:v>
                </c:pt>
                <c:pt idx="5">
                  <c:v>Wythenshawe Hospital (114)</c:v>
                </c:pt>
                <c:pt idx="6">
                  <c:v>Trafford General Hospital (-)</c:v>
                </c:pt>
                <c:pt idx="7">
                  <c:v>North Manchester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2.3957504644535446</c:v>
                </c:pt>
                <c:pt idx="1">
                  <c:v>2.1235261266566408</c:v>
                </c:pt>
                <c:pt idx="2">
                  <c:v>0</c:v>
                </c:pt>
                <c:pt idx="3">
                  <c:v>0</c:v>
                </c:pt>
                <c:pt idx="4">
                  <c:v>0</c:v>
                </c:pt>
                <c:pt idx="5">
                  <c:v>2.7712285496450866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Manchester Royal Infirmary (41)</c:v>
                </c:pt>
                <c:pt idx="2">
                  <c:v>Royal Manchester Children's Hospital (-)</c:v>
                </c:pt>
                <c:pt idx="3">
                  <c:v>Manchester Royal Eye Hospital (-)</c:v>
                </c:pt>
                <c:pt idx="4">
                  <c:v>St Mary's Hospital (-)</c:v>
                </c:pt>
                <c:pt idx="5">
                  <c:v>Wythenshawe Hospital (62)</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Manchester Royal Infirmary (41)</c:v>
                </c:pt>
                <c:pt idx="2">
                  <c:v>Royal Manchester Children's Hospital (-)</c:v>
                </c:pt>
                <c:pt idx="3">
                  <c:v>Manchester Royal Eye Hospital (-)</c:v>
                </c:pt>
                <c:pt idx="4">
                  <c:v>St Mary's Hospital (-)</c:v>
                </c:pt>
                <c:pt idx="5">
                  <c:v>Wythenshawe Hospital (62)</c:v>
                </c:pt>
                <c:pt idx="6">
                  <c:v>Trafford General Hospital (-)</c:v>
                </c:pt>
                <c:pt idx="7">
                  <c:v>North Manchester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Manchester Royal Infirmary (41)</c:v>
                </c:pt>
                <c:pt idx="2">
                  <c:v>Royal Manchester Children's Hospital (-)</c:v>
                </c:pt>
                <c:pt idx="3">
                  <c:v>Manchester Royal Eye Hospital (-)</c:v>
                </c:pt>
                <c:pt idx="4">
                  <c:v>St Mary's Hospital (-)</c:v>
                </c:pt>
                <c:pt idx="5">
                  <c:v>Wythenshawe Hospital (62)</c:v>
                </c:pt>
                <c:pt idx="6">
                  <c:v>Trafford General Hospital (-)</c:v>
                </c:pt>
                <c:pt idx="7">
                  <c:v>North Manchester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Manchester Royal Infirmary (41)</c:v>
                </c:pt>
                <c:pt idx="2">
                  <c:v>Royal Manchester Children's Hospital (-)</c:v>
                </c:pt>
                <c:pt idx="3">
                  <c:v>Manchester Royal Eye Hospital (-)</c:v>
                </c:pt>
                <c:pt idx="4">
                  <c:v>St Mary's Hospital (-)</c:v>
                </c:pt>
                <c:pt idx="5">
                  <c:v>Wythenshawe Hospital (62)</c:v>
                </c:pt>
                <c:pt idx="6">
                  <c:v>Trafford General Hospital (-)</c:v>
                </c:pt>
                <c:pt idx="7">
                  <c:v>North Manchester General Hospital (-)</c:v>
                </c:pt>
              </c:strCache>
            </c:strRef>
          </c:cat>
          <c:val>
            <c:numRef>
              <c:f>Sheet1!$G$2:$G$9</c:f>
              <c:numCache>
                <c:formatCode>0.0;;</c:formatCode>
                <c:ptCount val="8"/>
                <c:pt idx="0">
                  <c:v>7.9310153974001993</c:v>
                </c:pt>
                <c:pt idx="1">
                  <c:v>8.1636484972610628</c:v>
                </c:pt>
                <c:pt idx="2">
                  <c:v>0</c:v>
                </c:pt>
                <c:pt idx="3">
                  <c:v>0</c:v>
                </c:pt>
                <c:pt idx="4">
                  <c:v>0</c:v>
                </c:pt>
                <c:pt idx="5">
                  <c:v>8.0825789953231624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Manchester Royal Infirmary (41)</c:v>
                </c:pt>
                <c:pt idx="2">
                  <c:v>Royal Manchester Children's Hospital (-)</c:v>
                </c:pt>
                <c:pt idx="3">
                  <c:v>Manchester Royal Eye Hospital (-)</c:v>
                </c:pt>
                <c:pt idx="4">
                  <c:v>St Mary's Hospital (-)</c:v>
                </c:pt>
                <c:pt idx="5">
                  <c:v>Wythenshawe Hospital (62)</c:v>
                </c:pt>
                <c:pt idx="6">
                  <c:v>Trafford General Hospital (-)</c:v>
                </c:pt>
                <c:pt idx="7">
                  <c:v>North Manchester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Manchester Royal Infirmary (41)</c:v>
                </c:pt>
                <c:pt idx="2">
                  <c:v>Royal Manchester Children's Hospital (-)</c:v>
                </c:pt>
                <c:pt idx="3">
                  <c:v>Manchester Royal Eye Hospital (-)</c:v>
                </c:pt>
                <c:pt idx="4">
                  <c:v>St Mary's Hospital (-)</c:v>
                </c:pt>
                <c:pt idx="5">
                  <c:v>Wythenshawe Hospital (62)</c:v>
                </c:pt>
                <c:pt idx="6">
                  <c:v>Trafford General Hospital (-)</c:v>
                </c:pt>
                <c:pt idx="7">
                  <c:v>North Manchester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Manchester Royal Infirmary (41)</c:v>
                </c:pt>
                <c:pt idx="2">
                  <c:v>Royal Manchester Children's Hospital (-)</c:v>
                </c:pt>
                <c:pt idx="3">
                  <c:v>Manchester Royal Eye Hospital (-)</c:v>
                </c:pt>
                <c:pt idx="4">
                  <c:v>St Mary's Hospital (-)</c:v>
                </c:pt>
                <c:pt idx="5">
                  <c:v>Wythenshawe Hospital (62)</c:v>
                </c:pt>
                <c:pt idx="6">
                  <c:v>Trafford General Hospital (-)</c:v>
                </c:pt>
                <c:pt idx="7">
                  <c:v>North Manchester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2.0689846025998007</c:v>
                </c:pt>
                <c:pt idx="1">
                  <c:v>1.8363515027389372</c:v>
                </c:pt>
                <c:pt idx="2">
                  <c:v>0</c:v>
                </c:pt>
                <c:pt idx="3">
                  <c:v>0</c:v>
                </c:pt>
                <c:pt idx="4">
                  <c:v>0</c:v>
                </c:pt>
                <c:pt idx="5">
                  <c:v>1.9174210046768376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(203)</c:v>
                </c:pt>
                <c:pt idx="1">
                  <c:v>Manchester Royal Infirmary (75)</c:v>
                </c:pt>
                <c:pt idx="2">
                  <c:v>Royal Manchester Children's Hospital (-)</c:v>
                </c:pt>
                <c:pt idx="3">
                  <c:v>Manchester Royal Eye Hospital (-)</c:v>
                </c:pt>
                <c:pt idx="4">
                  <c:v>St Mary's Hospital (-)</c:v>
                </c:pt>
                <c:pt idx="5">
                  <c:v>Wythenshawe Hospital (89)</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(203)</c:v>
                </c:pt>
                <c:pt idx="1">
                  <c:v>Manchester Royal Infirmary (75)</c:v>
                </c:pt>
                <c:pt idx="2">
                  <c:v>Royal Manchester Children's Hospital (-)</c:v>
                </c:pt>
                <c:pt idx="3">
                  <c:v>Manchester Royal Eye Hospital (-)</c:v>
                </c:pt>
                <c:pt idx="4">
                  <c:v>St Mary's Hospital (-)</c:v>
                </c:pt>
                <c:pt idx="5">
                  <c:v>Wythenshawe Hospital (89)</c:v>
                </c:pt>
                <c:pt idx="6">
                  <c:v>Trafford General Hospital (-)</c:v>
                </c:pt>
                <c:pt idx="7">
                  <c:v>North Manchester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(203)</c:v>
                </c:pt>
                <c:pt idx="1">
                  <c:v>Manchester Royal Infirmary (75)</c:v>
                </c:pt>
                <c:pt idx="2">
                  <c:v>Royal Manchester Children's Hospital (-)</c:v>
                </c:pt>
                <c:pt idx="3">
                  <c:v>Manchester Royal Eye Hospital (-)</c:v>
                </c:pt>
                <c:pt idx="4">
                  <c:v>St Mary's Hospital (-)</c:v>
                </c:pt>
                <c:pt idx="5">
                  <c:v>Wythenshawe Hospital (89)</c:v>
                </c:pt>
                <c:pt idx="6">
                  <c:v>Trafford General Hospital (-)</c:v>
                </c:pt>
                <c:pt idx="7">
                  <c:v>North Manchester General Hospital (-)</c:v>
                </c:pt>
              </c:strCache>
            </c:strRef>
          </c:cat>
          <c:val>
            <c:numRef>
              <c:f>Sheet1!$F$2:$F$9</c:f>
              <c:numCache>
                <c:formatCode>0.0;;</c:formatCode>
                <c:ptCount val="8"/>
                <c:pt idx="0">
                  <c:v>0</c:v>
                </c:pt>
                <c:pt idx="1">
                  <c:v>0</c:v>
                </c:pt>
                <c:pt idx="2">
                  <c:v>0</c:v>
                </c:pt>
                <c:pt idx="3">
                  <c:v>0</c:v>
                </c:pt>
                <c:pt idx="4">
                  <c:v>0</c:v>
                </c:pt>
                <c:pt idx="5">
                  <c:v>5.221968585037426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(203)</c:v>
                </c:pt>
                <c:pt idx="1">
                  <c:v>Manchester Royal Infirmary (75)</c:v>
                </c:pt>
                <c:pt idx="2">
                  <c:v>Royal Manchester Children's Hospital (-)</c:v>
                </c:pt>
                <c:pt idx="3">
                  <c:v>Manchester Royal Eye Hospital (-)</c:v>
                </c:pt>
                <c:pt idx="4">
                  <c:v>St Mary's Hospital (-)</c:v>
                </c:pt>
                <c:pt idx="5">
                  <c:v>Wythenshawe Hospital (89)</c:v>
                </c:pt>
                <c:pt idx="6">
                  <c:v>Trafford General Hospital (-)</c:v>
                </c:pt>
                <c:pt idx="7">
                  <c:v>North Manchester General Hospital (-)</c:v>
                </c:pt>
              </c:strCache>
            </c:strRef>
          </c:cat>
          <c:val>
            <c:numRef>
              <c:f>Sheet1!$G$2:$G$9</c:f>
              <c:numCache>
                <c:formatCode>0.0;;</c:formatCode>
                <c:ptCount val="8"/>
                <c:pt idx="0">
                  <c:v>5.6837916634976597</c:v>
                </c:pt>
                <c:pt idx="1">
                  <c:v>6.1193400428602729</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(203)</c:v>
                </c:pt>
                <c:pt idx="1">
                  <c:v>Manchester Royal Infirmary (75)</c:v>
                </c:pt>
                <c:pt idx="2">
                  <c:v>Royal Manchester Children's Hospital (-)</c:v>
                </c:pt>
                <c:pt idx="3">
                  <c:v>Manchester Royal Eye Hospital (-)</c:v>
                </c:pt>
                <c:pt idx="4">
                  <c:v>St Mary's Hospital (-)</c:v>
                </c:pt>
                <c:pt idx="5">
                  <c:v>Wythenshawe Hospital (89)</c:v>
                </c:pt>
                <c:pt idx="6">
                  <c:v>Trafford General Hospital (-)</c:v>
                </c:pt>
                <c:pt idx="7">
                  <c:v>North Manchester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(203)</c:v>
                </c:pt>
                <c:pt idx="1">
                  <c:v>Manchester Royal Infirmary (75)</c:v>
                </c:pt>
                <c:pt idx="2">
                  <c:v>Royal Manchester Children's Hospital (-)</c:v>
                </c:pt>
                <c:pt idx="3">
                  <c:v>Manchester Royal Eye Hospital (-)</c:v>
                </c:pt>
                <c:pt idx="4">
                  <c:v>St Mary's Hospital (-)</c:v>
                </c:pt>
                <c:pt idx="5">
                  <c:v>Wythenshawe Hospital (89)</c:v>
                </c:pt>
                <c:pt idx="6">
                  <c:v>Trafford General Hospital (-)</c:v>
                </c:pt>
                <c:pt idx="7">
                  <c:v>North Manchester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(203)</c:v>
                </c:pt>
                <c:pt idx="1">
                  <c:v>Manchester Royal Infirmary (75)</c:v>
                </c:pt>
                <c:pt idx="2">
                  <c:v>Royal Manchester Children's Hospital (-)</c:v>
                </c:pt>
                <c:pt idx="3">
                  <c:v>Manchester Royal Eye Hospital (-)</c:v>
                </c:pt>
                <c:pt idx="4">
                  <c:v>St Mary's Hospital (-)</c:v>
                </c:pt>
                <c:pt idx="5">
                  <c:v>Wythenshawe Hospital (89)</c:v>
                </c:pt>
                <c:pt idx="6">
                  <c:v>Trafford General Hospital (-)</c:v>
                </c:pt>
                <c:pt idx="7">
                  <c:v>North Manchester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4.3162083365023403</c:v>
                </c:pt>
                <c:pt idx="1">
                  <c:v>3.8806599571397271</c:v>
                </c:pt>
                <c:pt idx="2">
                  <c:v>0</c:v>
                </c:pt>
                <c:pt idx="3">
                  <c:v>0</c:v>
                </c:pt>
                <c:pt idx="4">
                  <c:v>0</c:v>
                </c:pt>
                <c:pt idx="5">
                  <c:v>4.778031414962574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(406)</c:v>
                </c:pt>
                <c:pt idx="1">
                  <c:v>Manchester Royal Infirmary (127)</c:v>
                </c:pt>
                <c:pt idx="2">
                  <c:v>Royal Manchester Children's Hospital (-)</c:v>
                </c:pt>
                <c:pt idx="3">
                  <c:v>Manchester Royal Eye Hospital (-)</c:v>
                </c:pt>
                <c:pt idx="4">
                  <c:v>St Mary's Hospital (-)</c:v>
                </c:pt>
                <c:pt idx="5">
                  <c:v>Wythenshawe Hospital (188)</c:v>
                </c:pt>
                <c:pt idx="6">
                  <c:v>Trafford General Hospital (-)</c:v>
                </c:pt>
                <c:pt idx="7">
                  <c:v>North Manchester General Hospital (45)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(406)</c:v>
                </c:pt>
                <c:pt idx="1">
                  <c:v>Manchester Royal Infirmary (127)</c:v>
                </c:pt>
                <c:pt idx="2">
                  <c:v>Royal Manchester Children's Hospital (-)</c:v>
                </c:pt>
                <c:pt idx="3">
                  <c:v>Manchester Royal Eye Hospital (-)</c:v>
                </c:pt>
                <c:pt idx="4">
                  <c:v>St Mary's Hospital (-)</c:v>
                </c:pt>
                <c:pt idx="5">
                  <c:v>Wythenshawe Hospital (188)</c:v>
                </c:pt>
                <c:pt idx="6">
                  <c:v>Trafford General Hospital (-)</c:v>
                </c:pt>
                <c:pt idx="7">
                  <c:v>North Manchester General Hospital (45)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(406)</c:v>
                </c:pt>
                <c:pt idx="1">
                  <c:v>Manchester Royal Infirmary (127)</c:v>
                </c:pt>
                <c:pt idx="2">
                  <c:v>Royal Manchester Children's Hospital (-)</c:v>
                </c:pt>
                <c:pt idx="3">
                  <c:v>Manchester Royal Eye Hospital (-)</c:v>
                </c:pt>
                <c:pt idx="4">
                  <c:v>St Mary's Hospital (-)</c:v>
                </c:pt>
                <c:pt idx="5">
                  <c:v>Wythenshawe Hospital (188)</c:v>
                </c:pt>
                <c:pt idx="6">
                  <c:v>Trafford General Hospital (-)</c:v>
                </c:pt>
                <c:pt idx="7">
                  <c:v>North Manchester General Hospital (45)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(406)</c:v>
                </c:pt>
                <c:pt idx="1">
                  <c:v>Manchester Royal Infirmary (127)</c:v>
                </c:pt>
                <c:pt idx="2">
                  <c:v>Royal Manchester Children's Hospital (-)</c:v>
                </c:pt>
                <c:pt idx="3">
                  <c:v>Manchester Royal Eye Hospital (-)</c:v>
                </c:pt>
                <c:pt idx="4">
                  <c:v>St Mary's Hospital (-)</c:v>
                </c:pt>
                <c:pt idx="5">
                  <c:v>Wythenshawe Hospital (188)</c:v>
                </c:pt>
                <c:pt idx="6">
                  <c:v>Trafford General Hospital (-)</c:v>
                </c:pt>
                <c:pt idx="7">
                  <c:v>North Manchester General Hospital (45)</c:v>
                </c:pt>
              </c:strCache>
            </c:strRef>
          </c:cat>
          <c:val>
            <c:numRef>
              <c:f>Sheet1!$G$2:$G$9</c:f>
              <c:numCache>
                <c:formatCode>0.0;;</c:formatCode>
                <c:ptCount val="8"/>
                <c:pt idx="0">
                  <c:v>9.3090044181139575</c:v>
                </c:pt>
                <c:pt idx="1">
                  <c:v>9.1076557621685481</c:v>
                </c:pt>
                <c:pt idx="2">
                  <c:v>0</c:v>
                </c:pt>
                <c:pt idx="3">
                  <c:v>0</c:v>
                </c:pt>
                <c:pt idx="4">
                  <c:v>0</c:v>
                </c:pt>
                <c:pt idx="5">
                  <c:v>9.2395035220038313</c:v>
                </c:pt>
                <c:pt idx="6">
                  <c:v>0</c:v>
                </c:pt>
                <c:pt idx="7">
                  <c:v>8.977414824828891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(406)</c:v>
                </c:pt>
                <c:pt idx="1">
                  <c:v>Manchester Royal Infirmary (127)</c:v>
                </c:pt>
                <c:pt idx="2">
                  <c:v>Royal Manchester Children's Hospital (-)</c:v>
                </c:pt>
                <c:pt idx="3">
                  <c:v>Manchester Royal Eye Hospital (-)</c:v>
                </c:pt>
                <c:pt idx="4">
                  <c:v>St Mary's Hospital (-)</c:v>
                </c:pt>
                <c:pt idx="5">
                  <c:v>Wythenshawe Hospital (188)</c:v>
                </c:pt>
                <c:pt idx="6">
                  <c:v>Trafford General Hospital (-)</c:v>
                </c:pt>
                <c:pt idx="7">
                  <c:v>North Manchester General Hospital (45)</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(406)</c:v>
                </c:pt>
                <c:pt idx="1">
                  <c:v>Manchester Royal Infirmary (127)</c:v>
                </c:pt>
                <c:pt idx="2">
                  <c:v>Royal Manchester Children's Hospital (-)</c:v>
                </c:pt>
                <c:pt idx="3">
                  <c:v>Manchester Royal Eye Hospital (-)</c:v>
                </c:pt>
                <c:pt idx="4">
                  <c:v>St Mary's Hospital (-)</c:v>
                </c:pt>
                <c:pt idx="5">
                  <c:v>Wythenshawe Hospital (188)</c:v>
                </c:pt>
                <c:pt idx="6">
                  <c:v>Trafford General Hospital (-)</c:v>
                </c:pt>
                <c:pt idx="7">
                  <c:v>North Manchester General Hospital (45)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(406)</c:v>
                </c:pt>
                <c:pt idx="1">
                  <c:v>Manchester Royal Infirmary (127)</c:v>
                </c:pt>
                <c:pt idx="2">
                  <c:v>Royal Manchester Children's Hospital (-)</c:v>
                </c:pt>
                <c:pt idx="3">
                  <c:v>Manchester Royal Eye Hospital (-)</c:v>
                </c:pt>
                <c:pt idx="4">
                  <c:v>St Mary's Hospital (-)</c:v>
                </c:pt>
                <c:pt idx="5">
                  <c:v>Wythenshawe Hospital (188)</c:v>
                </c:pt>
                <c:pt idx="6">
                  <c:v>Trafford General Hospital (-)</c:v>
                </c:pt>
                <c:pt idx="7">
                  <c:v>North Manchester General Hospital (45)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0.69099558188604249</c:v>
                </c:pt>
                <c:pt idx="1">
                  <c:v>0.89234423783145189</c:v>
                </c:pt>
                <c:pt idx="2">
                  <c:v>0</c:v>
                </c:pt>
                <c:pt idx="3">
                  <c:v>0</c:v>
                </c:pt>
                <c:pt idx="4">
                  <c:v>0</c:v>
                </c:pt>
                <c:pt idx="5">
                  <c:v>0.76049647799616871</c:v>
                </c:pt>
                <c:pt idx="6">
                  <c:v>0</c:v>
                </c:pt>
                <c:pt idx="7">
                  <c:v>1.022585175171109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(411)</c:v>
                </c:pt>
                <c:pt idx="1">
                  <c:v>Manchester Royal Infirmary (128)</c:v>
                </c:pt>
                <c:pt idx="2">
                  <c:v>Royal Manchester Children's Hospital (-)</c:v>
                </c:pt>
                <c:pt idx="3">
                  <c:v>Manchester Royal Eye Hospital (-)</c:v>
                </c:pt>
                <c:pt idx="4">
                  <c:v>St Mary's Hospital (-)</c:v>
                </c:pt>
                <c:pt idx="5">
                  <c:v>Wythenshawe Hospital (189)</c:v>
                </c:pt>
                <c:pt idx="6">
                  <c:v>Trafford General Hospital (-)</c:v>
                </c:pt>
                <c:pt idx="7">
                  <c:v>North Manchester General Hospital (49)</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(411)</c:v>
                </c:pt>
                <c:pt idx="1">
                  <c:v>Manchester Royal Infirmary (128)</c:v>
                </c:pt>
                <c:pt idx="2">
                  <c:v>Royal Manchester Children's Hospital (-)</c:v>
                </c:pt>
                <c:pt idx="3">
                  <c:v>Manchester Royal Eye Hospital (-)</c:v>
                </c:pt>
                <c:pt idx="4">
                  <c:v>St Mary's Hospital (-)</c:v>
                </c:pt>
                <c:pt idx="5">
                  <c:v>Wythenshawe Hospital (189)</c:v>
                </c:pt>
                <c:pt idx="6">
                  <c:v>Trafford General Hospital (-)</c:v>
                </c:pt>
                <c:pt idx="7">
                  <c:v>North Manchester General Hospital (49)</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(411)</c:v>
                </c:pt>
                <c:pt idx="1">
                  <c:v>Manchester Royal Infirmary (128)</c:v>
                </c:pt>
                <c:pt idx="2">
                  <c:v>Royal Manchester Children's Hospital (-)</c:v>
                </c:pt>
                <c:pt idx="3">
                  <c:v>Manchester Royal Eye Hospital (-)</c:v>
                </c:pt>
                <c:pt idx="4">
                  <c:v>St Mary's Hospital (-)</c:v>
                </c:pt>
                <c:pt idx="5">
                  <c:v>Wythenshawe Hospital (189)</c:v>
                </c:pt>
                <c:pt idx="6">
                  <c:v>Trafford General Hospital (-)</c:v>
                </c:pt>
                <c:pt idx="7">
                  <c:v>North Manchester General Hospital (49)</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(411)</c:v>
                </c:pt>
                <c:pt idx="1">
                  <c:v>Manchester Royal Infirmary (128)</c:v>
                </c:pt>
                <c:pt idx="2">
                  <c:v>Royal Manchester Children's Hospital (-)</c:v>
                </c:pt>
                <c:pt idx="3">
                  <c:v>Manchester Royal Eye Hospital (-)</c:v>
                </c:pt>
                <c:pt idx="4">
                  <c:v>St Mary's Hospital (-)</c:v>
                </c:pt>
                <c:pt idx="5">
                  <c:v>Wythenshawe Hospital (189)</c:v>
                </c:pt>
                <c:pt idx="6">
                  <c:v>Trafford General Hospital (-)</c:v>
                </c:pt>
                <c:pt idx="7">
                  <c:v>North Manchester General Hospital (49)</c:v>
                </c:pt>
              </c:strCache>
            </c:strRef>
          </c:cat>
          <c:val>
            <c:numRef>
              <c:f>Sheet1!$G$2:$G$9</c:f>
              <c:numCache>
                <c:formatCode>0.0;;</c:formatCode>
                <c:ptCount val="8"/>
                <c:pt idx="0">
                  <c:v>0</c:v>
                </c:pt>
                <c:pt idx="1">
                  <c:v>8.9034506210361997</c:v>
                </c:pt>
                <c:pt idx="2">
                  <c:v>0</c:v>
                </c:pt>
                <c:pt idx="3">
                  <c:v>0</c:v>
                </c:pt>
                <c:pt idx="4">
                  <c:v>0</c:v>
                </c:pt>
                <c:pt idx="5">
                  <c:v>9.0292685811912587</c:v>
                </c:pt>
                <c:pt idx="6">
                  <c:v>0</c:v>
                </c:pt>
                <c:pt idx="7">
                  <c:v>8.6229943282075912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(411)</c:v>
                </c:pt>
                <c:pt idx="1">
                  <c:v>Manchester Royal Infirmary (128)</c:v>
                </c:pt>
                <c:pt idx="2">
                  <c:v>Royal Manchester Children's Hospital (-)</c:v>
                </c:pt>
                <c:pt idx="3">
                  <c:v>Manchester Royal Eye Hospital (-)</c:v>
                </c:pt>
                <c:pt idx="4">
                  <c:v>St Mary's Hospital (-)</c:v>
                </c:pt>
                <c:pt idx="5">
                  <c:v>Wythenshawe Hospital (189)</c:v>
                </c:pt>
                <c:pt idx="6">
                  <c:v>Trafford General Hospital (-)</c:v>
                </c:pt>
                <c:pt idx="7">
                  <c:v>North Manchester General Hospital (49)</c:v>
                </c:pt>
              </c:strCache>
            </c:strRef>
          </c:cat>
          <c:val>
            <c:numRef>
              <c:f>Sheet1!$H$2:$H$9</c:f>
              <c:numCache>
                <c:formatCode>0.0;;</c:formatCode>
                <c:ptCount val="8"/>
                <c:pt idx="0">
                  <c:v>9.0532266704893765</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(411)</c:v>
                </c:pt>
                <c:pt idx="1">
                  <c:v>Manchester Royal Infirmary (128)</c:v>
                </c:pt>
                <c:pt idx="2">
                  <c:v>Royal Manchester Children's Hospital (-)</c:v>
                </c:pt>
                <c:pt idx="3">
                  <c:v>Manchester Royal Eye Hospital (-)</c:v>
                </c:pt>
                <c:pt idx="4">
                  <c:v>St Mary's Hospital (-)</c:v>
                </c:pt>
                <c:pt idx="5">
                  <c:v>Wythenshawe Hospital (189)</c:v>
                </c:pt>
                <c:pt idx="6">
                  <c:v>Trafford General Hospital (-)</c:v>
                </c:pt>
                <c:pt idx="7">
                  <c:v>North Manchester General Hospital (49)</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(411)</c:v>
                </c:pt>
                <c:pt idx="1">
                  <c:v>Manchester Royal Infirmary (128)</c:v>
                </c:pt>
                <c:pt idx="2">
                  <c:v>Royal Manchester Children's Hospital (-)</c:v>
                </c:pt>
                <c:pt idx="3">
                  <c:v>Manchester Royal Eye Hospital (-)</c:v>
                </c:pt>
                <c:pt idx="4">
                  <c:v>St Mary's Hospital (-)</c:v>
                </c:pt>
                <c:pt idx="5">
                  <c:v>Wythenshawe Hospital (189)</c:v>
                </c:pt>
                <c:pt idx="6">
                  <c:v>Trafford General Hospital (-)</c:v>
                </c:pt>
                <c:pt idx="7">
                  <c:v>North Manchester General Hospital (49)</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0.94677332951062354</c:v>
                </c:pt>
                <c:pt idx="1">
                  <c:v>1.0965493789638003</c:v>
                </c:pt>
                <c:pt idx="2">
                  <c:v>0</c:v>
                </c:pt>
                <c:pt idx="3">
                  <c:v>0</c:v>
                </c:pt>
                <c:pt idx="4">
                  <c:v>0</c:v>
                </c:pt>
                <c:pt idx="5">
                  <c:v>0.97073141880874125</c:v>
                </c:pt>
                <c:pt idx="6">
                  <c:v>0</c:v>
                </c:pt>
                <c:pt idx="7">
                  <c:v>1.3770056717924088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(435)</c:v>
                </c:pt>
                <c:pt idx="1">
                  <c:v>Manchester Royal Infirmary (134)</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(435)</c:v>
                </c:pt>
                <c:pt idx="1">
                  <c:v>Manchester Royal Infirmary (134)</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(435)</c:v>
                </c:pt>
                <c:pt idx="1">
                  <c:v>Manchester Royal Infirmary (134)</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(435)</c:v>
                </c:pt>
                <c:pt idx="1">
                  <c:v>Manchester Royal Infirmary (134)</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Sheet1!$G$2:$G$9</c:f>
              <c:numCache>
                <c:formatCode>0.0;;</c:formatCode>
                <c:ptCount val="8"/>
                <c:pt idx="0">
                  <c:v>0</c:v>
                </c:pt>
                <c:pt idx="1">
                  <c:v>9.1950237386119262</c:v>
                </c:pt>
                <c:pt idx="2">
                  <c:v>0</c:v>
                </c:pt>
                <c:pt idx="3">
                  <c:v>0</c:v>
                </c:pt>
                <c:pt idx="4">
                  <c:v>0</c:v>
                </c:pt>
                <c:pt idx="5">
                  <c:v>0</c:v>
                </c:pt>
                <c:pt idx="6">
                  <c:v>0</c:v>
                </c:pt>
                <c:pt idx="7">
                  <c:v>8.5765142848410854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(435)</c:v>
                </c:pt>
                <c:pt idx="1">
                  <c:v>Manchester Royal Infirmary (134)</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Sheet1!$H$2:$H$9</c:f>
              <c:numCache>
                <c:formatCode>0.0;;</c:formatCode>
                <c:ptCount val="8"/>
                <c:pt idx="0">
                  <c:v>9.354629160484409</c:v>
                </c:pt>
                <c:pt idx="1">
                  <c:v>0</c:v>
                </c:pt>
                <c:pt idx="2">
                  <c:v>0</c:v>
                </c:pt>
                <c:pt idx="3">
                  <c:v>0</c:v>
                </c:pt>
                <c:pt idx="4">
                  <c:v>0</c:v>
                </c:pt>
                <c:pt idx="5">
                  <c:v>9.4584427323399911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(435)</c:v>
                </c:pt>
                <c:pt idx="1">
                  <c:v>Manchester Royal Infirmary (134)</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(435)</c:v>
                </c:pt>
                <c:pt idx="1">
                  <c:v>Manchester Royal Infirmary (134)</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0.64537083951559104</c:v>
                </c:pt>
                <c:pt idx="1">
                  <c:v>0.80497626138807377</c:v>
                </c:pt>
                <c:pt idx="2">
                  <c:v>0</c:v>
                </c:pt>
                <c:pt idx="3">
                  <c:v>0</c:v>
                </c:pt>
                <c:pt idx="4">
                  <c:v>0</c:v>
                </c:pt>
                <c:pt idx="5">
                  <c:v>0.54155726766000889</c:v>
                </c:pt>
                <c:pt idx="6">
                  <c:v>0</c:v>
                </c:pt>
                <c:pt idx="7">
                  <c:v>1.4234857151589146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(134)</c:v>
                </c:pt>
                <c:pt idx="2">
                  <c:v>Royal Manchester Children's Hospital (-)</c:v>
                </c:pt>
                <c:pt idx="3">
                  <c:v>Manchester Royal Eye Hospital (-)</c:v>
                </c:pt>
                <c:pt idx="4">
                  <c:v>St Mary's Hospital (-)</c:v>
                </c:pt>
                <c:pt idx="5">
                  <c:v>Wythenshawe Hospital (196)</c:v>
                </c:pt>
                <c:pt idx="6">
                  <c:v>Trafford General Hospital (-)</c:v>
                </c:pt>
                <c:pt idx="7">
                  <c:v>North Manchester General Hospital (54)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(134)</c:v>
                </c:pt>
                <c:pt idx="2">
                  <c:v>Royal Manchester Children's Hospital (-)</c:v>
                </c:pt>
                <c:pt idx="3">
                  <c:v>Manchester Royal Eye Hospital (-)</c:v>
                </c:pt>
                <c:pt idx="4">
                  <c:v>St Mary's Hospital (-)</c:v>
                </c:pt>
                <c:pt idx="5">
                  <c:v>Wythenshawe Hospital (196)</c:v>
                </c:pt>
                <c:pt idx="6">
                  <c:v>Trafford General Hospital (-)</c:v>
                </c:pt>
                <c:pt idx="7">
                  <c:v>North Manchester General Hospital (54)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(134)</c:v>
                </c:pt>
                <c:pt idx="2">
                  <c:v>Royal Manchester Children's Hospital (-)</c:v>
                </c:pt>
                <c:pt idx="3">
                  <c:v>Manchester Royal Eye Hospital (-)</c:v>
                </c:pt>
                <c:pt idx="4">
                  <c:v>St Mary's Hospital (-)</c:v>
                </c:pt>
                <c:pt idx="5">
                  <c:v>Wythenshawe Hospital (196)</c:v>
                </c:pt>
                <c:pt idx="6">
                  <c:v>Trafford General Hospital (-)</c:v>
                </c:pt>
                <c:pt idx="7">
                  <c:v>North Manchester General Hospital (54)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(134)</c:v>
                </c:pt>
                <c:pt idx="2">
                  <c:v>Royal Manchester Children's Hospital (-)</c:v>
                </c:pt>
                <c:pt idx="3">
                  <c:v>Manchester Royal Eye Hospital (-)</c:v>
                </c:pt>
                <c:pt idx="4">
                  <c:v>St Mary's Hospital (-)</c:v>
                </c:pt>
                <c:pt idx="5">
                  <c:v>Wythenshawe Hospital (196)</c:v>
                </c:pt>
                <c:pt idx="6">
                  <c:v>Trafford General Hospital (-)</c:v>
                </c:pt>
                <c:pt idx="7">
                  <c:v>North Manchester General Hospital (54)</c:v>
                </c:pt>
              </c:strCache>
            </c:strRef>
          </c:cat>
          <c:val>
            <c:numRef>
              <c:f>Sheet1!$G$2:$G$9</c:f>
              <c:numCache>
                <c:formatCode>0.0;;</c:formatCode>
                <c:ptCount val="8"/>
                <c:pt idx="0">
                  <c:v>8.9898075906486792</c:v>
                </c:pt>
                <c:pt idx="1">
                  <c:v>8.889976102669749</c:v>
                </c:pt>
                <c:pt idx="2">
                  <c:v>0</c:v>
                </c:pt>
                <c:pt idx="3">
                  <c:v>0</c:v>
                </c:pt>
                <c:pt idx="4">
                  <c:v>0</c:v>
                </c:pt>
                <c:pt idx="5">
                  <c:v>8.9376355194646511</c:v>
                </c:pt>
                <c:pt idx="6">
                  <c:v>0</c:v>
                </c:pt>
                <c:pt idx="7">
                  <c:v>8.5184868738303638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(134)</c:v>
                </c:pt>
                <c:pt idx="2">
                  <c:v>Royal Manchester Children's Hospital (-)</c:v>
                </c:pt>
                <c:pt idx="3">
                  <c:v>Manchester Royal Eye Hospital (-)</c:v>
                </c:pt>
                <c:pt idx="4">
                  <c:v>St Mary's Hospital (-)</c:v>
                </c:pt>
                <c:pt idx="5">
                  <c:v>Wythenshawe Hospital (196)</c:v>
                </c:pt>
                <c:pt idx="6">
                  <c:v>Trafford General Hospital (-)</c:v>
                </c:pt>
                <c:pt idx="7">
                  <c:v>North Manchester General Hospital (54)</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(134)</c:v>
                </c:pt>
                <c:pt idx="2">
                  <c:v>Royal Manchester Children's Hospital (-)</c:v>
                </c:pt>
                <c:pt idx="3">
                  <c:v>Manchester Royal Eye Hospital (-)</c:v>
                </c:pt>
                <c:pt idx="4">
                  <c:v>St Mary's Hospital (-)</c:v>
                </c:pt>
                <c:pt idx="5">
                  <c:v>Wythenshawe Hospital (196)</c:v>
                </c:pt>
                <c:pt idx="6">
                  <c:v>Trafford General Hospital (-)</c:v>
                </c:pt>
                <c:pt idx="7">
                  <c:v>North Manchester General Hospital (54)</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(134)</c:v>
                </c:pt>
                <c:pt idx="2">
                  <c:v>Royal Manchester Children's Hospital (-)</c:v>
                </c:pt>
                <c:pt idx="3">
                  <c:v>Manchester Royal Eye Hospital (-)</c:v>
                </c:pt>
                <c:pt idx="4">
                  <c:v>St Mary's Hospital (-)</c:v>
                </c:pt>
                <c:pt idx="5">
                  <c:v>Wythenshawe Hospital (196)</c:v>
                </c:pt>
                <c:pt idx="6">
                  <c:v>Trafford General Hospital (-)</c:v>
                </c:pt>
                <c:pt idx="7">
                  <c:v>North Manchester General Hospital (54)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1.0101924093513208</c:v>
                </c:pt>
                <c:pt idx="1">
                  <c:v>1.110023897330251</c:v>
                </c:pt>
                <c:pt idx="2">
                  <c:v>0</c:v>
                </c:pt>
                <c:pt idx="3">
                  <c:v>0</c:v>
                </c:pt>
                <c:pt idx="4">
                  <c:v>0</c:v>
                </c:pt>
                <c:pt idx="5">
                  <c:v>1.0623644805353489</c:v>
                </c:pt>
                <c:pt idx="6">
                  <c:v>0</c:v>
                </c:pt>
                <c:pt idx="7">
                  <c:v>1.4815131261696362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(189)</c:v>
                </c:pt>
                <c:pt idx="6">
                  <c:v>Trafford General Hospital (-)</c:v>
                </c:pt>
                <c:pt idx="7">
                  <c:v>North Manchester General Hospital (50)</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(189)</c:v>
                </c:pt>
                <c:pt idx="6">
                  <c:v>Trafford General Hospital (-)</c:v>
                </c:pt>
                <c:pt idx="7">
                  <c:v>North Manchester General Hospital (50)</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(189)</c:v>
                </c:pt>
                <c:pt idx="6">
                  <c:v>Trafford General Hospital (-)</c:v>
                </c:pt>
                <c:pt idx="7">
                  <c:v>North Manchester General Hospital (50)</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(189)</c:v>
                </c:pt>
                <c:pt idx="6">
                  <c:v>Trafford General Hospital (-)</c:v>
                </c:pt>
                <c:pt idx="7">
                  <c:v>North Manchester General Hospital (50)</c:v>
                </c:pt>
              </c:strCache>
            </c:strRef>
          </c:cat>
          <c:val>
            <c:numRef>
              <c:f>Sheet1!$G$2:$G$9</c:f>
              <c:numCache>
                <c:formatCode>0.0;;</c:formatCode>
                <c:ptCount val="8"/>
                <c:pt idx="0">
                  <c:v>8.4707510003646593</c:v>
                </c:pt>
                <c:pt idx="1">
                  <c:v>8.3212787077564006</c:v>
                </c:pt>
                <c:pt idx="2">
                  <c:v>0</c:v>
                </c:pt>
                <c:pt idx="3">
                  <c:v>0</c:v>
                </c:pt>
                <c:pt idx="4">
                  <c:v>0</c:v>
                </c:pt>
                <c:pt idx="5">
                  <c:v>8.5399788158478422</c:v>
                </c:pt>
                <c:pt idx="6">
                  <c:v>0</c:v>
                </c:pt>
                <c:pt idx="7">
                  <c:v>8.3420456216877437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(189)</c:v>
                </c:pt>
                <c:pt idx="6">
                  <c:v>Trafford General Hospital (-)</c:v>
                </c:pt>
                <c:pt idx="7">
                  <c:v>North Manchester General Hospital (50)</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(189)</c:v>
                </c:pt>
                <c:pt idx="6">
                  <c:v>Trafford General Hospital (-)</c:v>
                </c:pt>
                <c:pt idx="7">
                  <c:v>North Manchester General Hospital (50)</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(189)</c:v>
                </c:pt>
                <c:pt idx="6">
                  <c:v>Trafford General Hospital (-)</c:v>
                </c:pt>
                <c:pt idx="7">
                  <c:v>North Manchester General Hospital (50)</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1.5292489996353407</c:v>
                </c:pt>
                <c:pt idx="1">
                  <c:v>1.6787212922435994</c:v>
                </c:pt>
                <c:pt idx="2">
                  <c:v>0</c:v>
                </c:pt>
                <c:pt idx="3">
                  <c:v>0</c:v>
                </c:pt>
                <c:pt idx="4">
                  <c:v>0</c:v>
                </c:pt>
                <c:pt idx="5">
                  <c:v>1.4600211841521578</c:v>
                </c:pt>
                <c:pt idx="6">
                  <c:v>0</c:v>
                </c:pt>
                <c:pt idx="7">
                  <c:v>1.6579543783122563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(54)</c:v>
                </c:pt>
              </c:strCache>
            </c:strRef>
          </c:cat>
          <c:val>
            <c:numRef>
              <c:f>Sheet1!$G$2:$G$9</c:f>
              <c:numCache>
                <c:formatCode>0.0;;</c:formatCode>
                <c:ptCount val="8"/>
                <c:pt idx="0">
                  <c:v>8.8200127312064556</c:v>
                </c:pt>
                <c:pt idx="1">
                  <c:v>8.5327370661219408</c:v>
                </c:pt>
                <c:pt idx="2">
                  <c:v>0</c:v>
                </c:pt>
                <c:pt idx="3">
                  <c:v>0</c:v>
                </c:pt>
                <c:pt idx="4">
                  <c:v>0</c:v>
                </c:pt>
                <c:pt idx="5">
                  <c:v>8.8689025970996624</c:v>
                </c:pt>
                <c:pt idx="6">
                  <c:v>0</c:v>
                </c:pt>
                <c:pt idx="7">
                  <c:v>8.3487819279851418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(54)</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(54)</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1.1799872687935444</c:v>
                </c:pt>
                <c:pt idx="1">
                  <c:v>1.4672629338780592</c:v>
                </c:pt>
                <c:pt idx="2">
                  <c:v>0</c:v>
                </c:pt>
                <c:pt idx="3">
                  <c:v>0</c:v>
                </c:pt>
                <c:pt idx="4">
                  <c:v>0</c:v>
                </c:pt>
                <c:pt idx="5">
                  <c:v>1.1310974029003376</c:v>
                </c:pt>
                <c:pt idx="6">
                  <c:v>0</c:v>
                </c:pt>
                <c:pt idx="7">
                  <c:v>1.6512180720148582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(133)</c:v>
                </c:pt>
                <c:pt idx="2">
                  <c:v>Royal Manchester Children's Hospital (-)</c:v>
                </c:pt>
                <c:pt idx="3">
                  <c:v>Manchester Royal Eye Hospital (-)</c:v>
                </c:pt>
                <c:pt idx="4">
                  <c:v>St Mary's Hospital (-)</c:v>
                </c:pt>
                <c:pt idx="5">
                  <c:v>Wythenshawe Hospital (199)</c:v>
                </c:pt>
                <c:pt idx="6">
                  <c:v>Trafford General Hospital (-)</c:v>
                </c:pt>
                <c:pt idx="7">
                  <c:v>North Manchester General Hospital (54)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(133)</c:v>
                </c:pt>
                <c:pt idx="2">
                  <c:v>Royal Manchester Children's Hospital (-)</c:v>
                </c:pt>
                <c:pt idx="3">
                  <c:v>Manchester Royal Eye Hospital (-)</c:v>
                </c:pt>
                <c:pt idx="4">
                  <c:v>St Mary's Hospital (-)</c:v>
                </c:pt>
                <c:pt idx="5">
                  <c:v>Wythenshawe Hospital (199)</c:v>
                </c:pt>
                <c:pt idx="6">
                  <c:v>Trafford General Hospital (-)</c:v>
                </c:pt>
                <c:pt idx="7">
                  <c:v>North Manchester General Hospital (54)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(133)</c:v>
                </c:pt>
                <c:pt idx="2">
                  <c:v>Royal Manchester Children's Hospital (-)</c:v>
                </c:pt>
                <c:pt idx="3">
                  <c:v>Manchester Royal Eye Hospital (-)</c:v>
                </c:pt>
                <c:pt idx="4">
                  <c:v>St Mary's Hospital (-)</c:v>
                </c:pt>
                <c:pt idx="5">
                  <c:v>Wythenshawe Hospital (199)</c:v>
                </c:pt>
                <c:pt idx="6">
                  <c:v>Trafford General Hospital (-)</c:v>
                </c:pt>
                <c:pt idx="7">
                  <c:v>North Manchester General Hospital (54)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(133)</c:v>
                </c:pt>
                <c:pt idx="2">
                  <c:v>Royal Manchester Children's Hospital (-)</c:v>
                </c:pt>
                <c:pt idx="3">
                  <c:v>Manchester Royal Eye Hospital (-)</c:v>
                </c:pt>
                <c:pt idx="4">
                  <c:v>St Mary's Hospital (-)</c:v>
                </c:pt>
                <c:pt idx="5">
                  <c:v>Wythenshawe Hospital (199)</c:v>
                </c:pt>
                <c:pt idx="6">
                  <c:v>Trafford General Hospital (-)</c:v>
                </c:pt>
                <c:pt idx="7">
                  <c:v>North Manchester General Hospital (54)</c:v>
                </c:pt>
              </c:strCache>
            </c:strRef>
          </c:cat>
          <c:val>
            <c:numRef>
              <c:f>Sheet1!$G$2:$G$9</c:f>
              <c:numCache>
                <c:formatCode>0.0;;</c:formatCode>
                <c:ptCount val="8"/>
                <c:pt idx="0">
                  <c:v>8.6503626409390559</c:v>
                </c:pt>
                <c:pt idx="1">
                  <c:v>8.5601041000310367</c:v>
                </c:pt>
                <c:pt idx="2">
                  <c:v>0</c:v>
                </c:pt>
                <c:pt idx="3">
                  <c:v>0</c:v>
                </c:pt>
                <c:pt idx="4">
                  <c:v>0</c:v>
                </c:pt>
                <c:pt idx="5">
                  <c:v>8.5991252187980365</c:v>
                </c:pt>
                <c:pt idx="6">
                  <c:v>0</c:v>
                </c:pt>
                <c:pt idx="7">
                  <c:v>8.5417011582156359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(133)</c:v>
                </c:pt>
                <c:pt idx="2">
                  <c:v>Royal Manchester Children's Hospital (-)</c:v>
                </c:pt>
                <c:pt idx="3">
                  <c:v>Manchester Royal Eye Hospital (-)</c:v>
                </c:pt>
                <c:pt idx="4">
                  <c:v>St Mary's Hospital (-)</c:v>
                </c:pt>
                <c:pt idx="5">
                  <c:v>Wythenshawe Hospital (199)</c:v>
                </c:pt>
                <c:pt idx="6">
                  <c:v>Trafford General Hospital (-)</c:v>
                </c:pt>
                <c:pt idx="7">
                  <c:v>North Manchester General Hospital (54)</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(133)</c:v>
                </c:pt>
                <c:pt idx="2">
                  <c:v>Royal Manchester Children's Hospital (-)</c:v>
                </c:pt>
                <c:pt idx="3">
                  <c:v>Manchester Royal Eye Hospital (-)</c:v>
                </c:pt>
                <c:pt idx="4">
                  <c:v>St Mary's Hospital (-)</c:v>
                </c:pt>
                <c:pt idx="5">
                  <c:v>Wythenshawe Hospital (199)</c:v>
                </c:pt>
                <c:pt idx="6">
                  <c:v>Trafford General Hospital (-)</c:v>
                </c:pt>
                <c:pt idx="7">
                  <c:v>North Manchester General Hospital (54)</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(133)</c:v>
                </c:pt>
                <c:pt idx="2">
                  <c:v>Royal Manchester Children's Hospital (-)</c:v>
                </c:pt>
                <c:pt idx="3">
                  <c:v>Manchester Royal Eye Hospital (-)</c:v>
                </c:pt>
                <c:pt idx="4">
                  <c:v>St Mary's Hospital (-)</c:v>
                </c:pt>
                <c:pt idx="5">
                  <c:v>Wythenshawe Hospital (199)</c:v>
                </c:pt>
                <c:pt idx="6">
                  <c:v>Trafford General Hospital (-)</c:v>
                </c:pt>
                <c:pt idx="7">
                  <c:v>North Manchester General Hospital (54)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1.3496373590609441</c:v>
                </c:pt>
                <c:pt idx="1">
                  <c:v>1.4398958999689633</c:v>
                </c:pt>
                <c:pt idx="2">
                  <c:v>0</c:v>
                </c:pt>
                <c:pt idx="3">
                  <c:v>0</c:v>
                </c:pt>
                <c:pt idx="4">
                  <c:v>0</c:v>
                </c:pt>
                <c:pt idx="5">
                  <c:v>1.4008747812019635</c:v>
                </c:pt>
                <c:pt idx="6">
                  <c:v>0</c:v>
                </c:pt>
                <c:pt idx="7">
                  <c:v>1.4582988417843641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Manchester Royal Infirmary (132)</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Manchester Royal Infirmary (132)</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Manchester Royal Infirmary (132)</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Sheet1!$F$2:$F$9</c:f>
              <c:numCache>
                <c:formatCode>0.0;;</c:formatCode>
                <c:ptCount val="8"/>
                <c:pt idx="0">
                  <c:v>0</c:v>
                </c:pt>
                <c:pt idx="1">
                  <c:v>0</c:v>
                </c:pt>
                <c:pt idx="2">
                  <c:v>0</c:v>
                </c:pt>
                <c:pt idx="3">
                  <c:v>0</c:v>
                </c:pt>
                <c:pt idx="4">
                  <c:v>0</c:v>
                </c:pt>
                <c:pt idx="5">
                  <c:v>0</c:v>
                </c:pt>
                <c:pt idx="6">
                  <c:v>0</c:v>
                </c:pt>
                <c:pt idx="7">
                  <c:v>6.4950095743129612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Manchester Royal Infirmary (132)</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Sheet1!$G$2:$G$9</c:f>
              <c:numCache>
                <c:formatCode>0.0;;</c:formatCode>
                <c:ptCount val="8"/>
                <c:pt idx="0">
                  <c:v>7.342072336539891</c:v>
                </c:pt>
                <c:pt idx="1">
                  <c:v>6.9000545251731404</c:v>
                </c:pt>
                <c:pt idx="2">
                  <c:v>0</c:v>
                </c:pt>
                <c:pt idx="3">
                  <c:v>0</c:v>
                </c:pt>
                <c:pt idx="4">
                  <c:v>0</c:v>
                </c:pt>
                <c:pt idx="5">
                  <c:v>7.4018428637708009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Manchester Royal Infirmary (132)</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Manchester Royal Infirmary (132)</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Manchester Royal Infirmary (132)</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2.657927663460109</c:v>
                </c:pt>
                <c:pt idx="1">
                  <c:v>3.0999454748268596</c:v>
                </c:pt>
                <c:pt idx="2">
                  <c:v>0</c:v>
                </c:pt>
                <c:pt idx="3">
                  <c:v>0</c:v>
                </c:pt>
                <c:pt idx="4">
                  <c:v>0</c:v>
                </c:pt>
                <c:pt idx="5">
                  <c:v>2.5981571362291991</c:v>
                </c:pt>
                <c:pt idx="6">
                  <c:v>0</c:v>
                </c:pt>
                <c:pt idx="7">
                  <c:v>3.5049904256870388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(390)</c:v>
                </c:pt>
                <c:pt idx="1">
                  <c:v>Manchester Royal Infirmary (124)</c:v>
                </c:pt>
                <c:pt idx="2">
                  <c:v>Royal Manchester Children's Hospital (-)</c:v>
                </c:pt>
                <c:pt idx="3">
                  <c:v>Manchester Royal Eye Hospital (-)</c:v>
                </c:pt>
                <c:pt idx="4">
                  <c:v>St Mary's Hospital (-)</c:v>
                </c:pt>
                <c:pt idx="5">
                  <c:v>Wythenshawe Hospital (180)</c:v>
                </c:pt>
                <c:pt idx="6">
                  <c:v>Trafford General Hospital (-)</c:v>
                </c:pt>
                <c:pt idx="7">
                  <c:v>North Manchester General Hospital (46)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(390)</c:v>
                </c:pt>
                <c:pt idx="1">
                  <c:v>Manchester Royal Infirmary (124)</c:v>
                </c:pt>
                <c:pt idx="2">
                  <c:v>Royal Manchester Children's Hospital (-)</c:v>
                </c:pt>
                <c:pt idx="3">
                  <c:v>Manchester Royal Eye Hospital (-)</c:v>
                </c:pt>
                <c:pt idx="4">
                  <c:v>St Mary's Hospital (-)</c:v>
                </c:pt>
                <c:pt idx="5">
                  <c:v>Wythenshawe Hospital (180)</c:v>
                </c:pt>
                <c:pt idx="6">
                  <c:v>Trafford General Hospital (-)</c:v>
                </c:pt>
                <c:pt idx="7">
                  <c:v>North Manchester General Hospital (46)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(390)</c:v>
                </c:pt>
                <c:pt idx="1">
                  <c:v>Manchester Royal Infirmary (124)</c:v>
                </c:pt>
                <c:pt idx="2">
                  <c:v>Royal Manchester Children's Hospital (-)</c:v>
                </c:pt>
                <c:pt idx="3">
                  <c:v>Manchester Royal Eye Hospital (-)</c:v>
                </c:pt>
                <c:pt idx="4">
                  <c:v>St Mary's Hospital (-)</c:v>
                </c:pt>
                <c:pt idx="5">
                  <c:v>Wythenshawe Hospital (180)</c:v>
                </c:pt>
                <c:pt idx="6">
                  <c:v>Trafford General Hospital (-)</c:v>
                </c:pt>
                <c:pt idx="7">
                  <c:v>North Manchester General Hospital (46)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(390)</c:v>
                </c:pt>
                <c:pt idx="1">
                  <c:v>Manchester Royal Infirmary (124)</c:v>
                </c:pt>
                <c:pt idx="2">
                  <c:v>Royal Manchester Children's Hospital (-)</c:v>
                </c:pt>
                <c:pt idx="3">
                  <c:v>Manchester Royal Eye Hospital (-)</c:v>
                </c:pt>
                <c:pt idx="4">
                  <c:v>St Mary's Hospital (-)</c:v>
                </c:pt>
                <c:pt idx="5">
                  <c:v>Wythenshawe Hospital (180)</c:v>
                </c:pt>
                <c:pt idx="6">
                  <c:v>Trafford General Hospital (-)</c:v>
                </c:pt>
                <c:pt idx="7">
                  <c:v>North Manchester General Hospital (46)</c:v>
                </c:pt>
              </c:strCache>
            </c:strRef>
          </c:cat>
          <c:val>
            <c:numRef>
              <c:f>Sheet1!$G$2:$G$9</c:f>
              <c:numCache>
                <c:formatCode>0.0;;</c:formatCode>
                <c:ptCount val="8"/>
                <c:pt idx="0">
                  <c:v>8.1121673437033461</c:v>
                </c:pt>
                <c:pt idx="1">
                  <c:v>8.1768446714446892</c:v>
                </c:pt>
                <c:pt idx="2">
                  <c:v>0</c:v>
                </c:pt>
                <c:pt idx="3">
                  <c:v>0</c:v>
                </c:pt>
                <c:pt idx="4">
                  <c:v>0</c:v>
                </c:pt>
                <c:pt idx="5">
                  <c:v>7.969894378897707</c:v>
                </c:pt>
                <c:pt idx="6">
                  <c:v>0</c:v>
                </c:pt>
                <c:pt idx="7">
                  <c:v>7.9974979129626007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(390)</c:v>
                </c:pt>
                <c:pt idx="1">
                  <c:v>Manchester Royal Infirmary (124)</c:v>
                </c:pt>
                <c:pt idx="2">
                  <c:v>Royal Manchester Children's Hospital (-)</c:v>
                </c:pt>
                <c:pt idx="3">
                  <c:v>Manchester Royal Eye Hospital (-)</c:v>
                </c:pt>
                <c:pt idx="4">
                  <c:v>St Mary's Hospital (-)</c:v>
                </c:pt>
                <c:pt idx="5">
                  <c:v>Wythenshawe Hospital (180)</c:v>
                </c:pt>
                <c:pt idx="6">
                  <c:v>Trafford General Hospital (-)</c:v>
                </c:pt>
                <c:pt idx="7">
                  <c:v>North Manchester General Hospital (46)</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(390)</c:v>
                </c:pt>
                <c:pt idx="1">
                  <c:v>Manchester Royal Infirmary (124)</c:v>
                </c:pt>
                <c:pt idx="2">
                  <c:v>Royal Manchester Children's Hospital (-)</c:v>
                </c:pt>
                <c:pt idx="3">
                  <c:v>Manchester Royal Eye Hospital (-)</c:v>
                </c:pt>
                <c:pt idx="4">
                  <c:v>St Mary's Hospital (-)</c:v>
                </c:pt>
                <c:pt idx="5">
                  <c:v>Wythenshawe Hospital (180)</c:v>
                </c:pt>
                <c:pt idx="6">
                  <c:v>Trafford General Hospital (-)</c:v>
                </c:pt>
                <c:pt idx="7">
                  <c:v>North Manchester General Hospital (46)</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(390)</c:v>
                </c:pt>
                <c:pt idx="1">
                  <c:v>Manchester Royal Infirmary (124)</c:v>
                </c:pt>
                <c:pt idx="2">
                  <c:v>Royal Manchester Children's Hospital (-)</c:v>
                </c:pt>
                <c:pt idx="3">
                  <c:v>Manchester Royal Eye Hospital (-)</c:v>
                </c:pt>
                <c:pt idx="4">
                  <c:v>St Mary's Hospital (-)</c:v>
                </c:pt>
                <c:pt idx="5">
                  <c:v>Wythenshawe Hospital (180)</c:v>
                </c:pt>
                <c:pt idx="6">
                  <c:v>Trafford General Hospital (-)</c:v>
                </c:pt>
                <c:pt idx="7">
                  <c:v>North Manchester General Hospital (46)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1.8878326562966539</c:v>
                </c:pt>
                <c:pt idx="1">
                  <c:v>1.8231553285553108</c:v>
                </c:pt>
                <c:pt idx="2">
                  <c:v>0</c:v>
                </c:pt>
                <c:pt idx="3">
                  <c:v>0</c:v>
                </c:pt>
                <c:pt idx="4">
                  <c:v>0</c:v>
                </c:pt>
                <c:pt idx="5">
                  <c:v>2.030105621102293</c:v>
                </c:pt>
                <c:pt idx="6">
                  <c:v>0</c:v>
                </c:pt>
                <c:pt idx="7">
                  <c:v>2.0025020870373993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(188)</c:v>
                </c:pt>
                <c:pt idx="6">
                  <c:v>Trafford General Hospital (-)</c:v>
                </c:pt>
                <c:pt idx="7">
                  <c:v>North Manchester General Hospital (50)</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(188)</c:v>
                </c:pt>
                <c:pt idx="6">
                  <c:v>Trafford General Hospital (-)</c:v>
                </c:pt>
                <c:pt idx="7">
                  <c:v>North Manchester General Hospital (50)</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(188)</c:v>
                </c:pt>
                <c:pt idx="6">
                  <c:v>Trafford General Hospital (-)</c:v>
                </c:pt>
                <c:pt idx="7">
                  <c:v>North Manchester General Hospital (50)</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(188)</c:v>
                </c:pt>
                <c:pt idx="6">
                  <c:v>Trafford General Hospital (-)</c:v>
                </c:pt>
                <c:pt idx="7">
                  <c:v>North Manchester General Hospital (50)</c:v>
                </c:pt>
              </c:strCache>
            </c:strRef>
          </c:cat>
          <c:val>
            <c:numRef>
              <c:f>Sheet1!$G$2:$G$9</c:f>
              <c:numCache>
                <c:formatCode>0.0;;</c:formatCode>
                <c:ptCount val="8"/>
                <c:pt idx="0">
                  <c:v>7.3103872685481042</c:v>
                </c:pt>
                <c:pt idx="1">
                  <c:v>7.3894896813328428</c:v>
                </c:pt>
                <c:pt idx="2">
                  <c:v>0</c:v>
                </c:pt>
                <c:pt idx="3">
                  <c:v>0</c:v>
                </c:pt>
                <c:pt idx="4">
                  <c:v>0</c:v>
                </c:pt>
                <c:pt idx="5">
                  <c:v>6.9499775438756259</c:v>
                </c:pt>
                <c:pt idx="6">
                  <c:v>0</c:v>
                </c:pt>
                <c:pt idx="7">
                  <c:v>7.2910950799706002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(188)</c:v>
                </c:pt>
                <c:pt idx="6">
                  <c:v>Trafford General Hospital (-)</c:v>
                </c:pt>
                <c:pt idx="7">
                  <c:v>North Manchester General Hospital (50)</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(188)</c:v>
                </c:pt>
                <c:pt idx="6">
                  <c:v>Trafford General Hospital (-)</c:v>
                </c:pt>
                <c:pt idx="7">
                  <c:v>North Manchester General Hospital (50)</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(410)</c:v>
                </c:pt>
                <c:pt idx="1">
                  <c:v>Manchester Royal Infirmary (129)</c:v>
                </c:pt>
                <c:pt idx="2">
                  <c:v>Royal Manchester Children's Hospital (-)</c:v>
                </c:pt>
                <c:pt idx="3">
                  <c:v>Manchester Royal Eye Hospital (-)</c:v>
                </c:pt>
                <c:pt idx="4">
                  <c:v>St Mary's Hospital (-)</c:v>
                </c:pt>
                <c:pt idx="5">
                  <c:v>Wythenshawe Hospital (188)</c:v>
                </c:pt>
                <c:pt idx="6">
                  <c:v>Trafford General Hospital (-)</c:v>
                </c:pt>
                <c:pt idx="7">
                  <c:v>North Manchester General Hospital (50)</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2.6896127314518958</c:v>
                </c:pt>
                <c:pt idx="1">
                  <c:v>2.6105103186671572</c:v>
                </c:pt>
                <c:pt idx="2">
                  <c:v>0</c:v>
                </c:pt>
                <c:pt idx="3">
                  <c:v>0</c:v>
                </c:pt>
                <c:pt idx="4">
                  <c:v>0</c:v>
                </c:pt>
                <c:pt idx="5">
                  <c:v>3.0500224561243741</c:v>
                </c:pt>
                <c:pt idx="6">
                  <c:v>0</c:v>
                </c:pt>
                <c:pt idx="7">
                  <c:v>2.7089049200293998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6.9294018485171689</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Manchester Royal Infirmary (131)</c:v>
                </c:pt>
                <c:pt idx="2">
                  <c:v>Royal Manchester Children's Hospital (-)</c:v>
                </c:pt>
                <c:pt idx="3">
                  <c:v>Manchester Royal Eye Hospital (-)</c:v>
                </c:pt>
                <c:pt idx="4">
                  <c:v>St Mary's Hospital (-)</c:v>
                </c:pt>
                <c:pt idx="5">
                  <c:v>Wythenshawe Hospital (190)</c:v>
                </c:pt>
                <c:pt idx="6">
                  <c:v>Trafford General Hospital (-)</c:v>
                </c:pt>
                <c:pt idx="7">
                  <c:v>North Manchester General Hospital (51)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Manchester Royal Infirmary (131)</c:v>
                </c:pt>
                <c:pt idx="2">
                  <c:v>Royal Manchester Children's Hospital (-)</c:v>
                </c:pt>
                <c:pt idx="3">
                  <c:v>Manchester Royal Eye Hospital (-)</c:v>
                </c:pt>
                <c:pt idx="4">
                  <c:v>St Mary's Hospital (-)</c:v>
                </c:pt>
                <c:pt idx="5">
                  <c:v>Wythenshawe Hospital (190)</c:v>
                </c:pt>
                <c:pt idx="6">
                  <c:v>Trafford General Hospital (-)</c:v>
                </c:pt>
                <c:pt idx="7">
                  <c:v>North Manchester General Hospital (51)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Manchester Royal Infirmary (131)</c:v>
                </c:pt>
                <c:pt idx="2">
                  <c:v>Royal Manchester Children's Hospital (-)</c:v>
                </c:pt>
                <c:pt idx="3">
                  <c:v>Manchester Royal Eye Hospital (-)</c:v>
                </c:pt>
                <c:pt idx="4">
                  <c:v>St Mary's Hospital (-)</c:v>
                </c:pt>
                <c:pt idx="5">
                  <c:v>Wythenshawe Hospital (190)</c:v>
                </c:pt>
                <c:pt idx="6">
                  <c:v>Trafford General Hospital (-)</c:v>
                </c:pt>
                <c:pt idx="7">
                  <c:v>North Manchester General Hospital (51)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Manchester Royal Infirmary (131)</c:v>
                </c:pt>
                <c:pt idx="2">
                  <c:v>Royal Manchester Children's Hospital (-)</c:v>
                </c:pt>
                <c:pt idx="3">
                  <c:v>Manchester Royal Eye Hospital (-)</c:v>
                </c:pt>
                <c:pt idx="4">
                  <c:v>St Mary's Hospital (-)</c:v>
                </c:pt>
                <c:pt idx="5">
                  <c:v>Wythenshawe Hospital (190)</c:v>
                </c:pt>
                <c:pt idx="6">
                  <c:v>Trafford General Hospital (-)</c:v>
                </c:pt>
                <c:pt idx="7">
                  <c:v>North Manchester General Hospital (51)</c:v>
                </c:pt>
              </c:strCache>
            </c:strRef>
          </c:cat>
          <c:val>
            <c:numRef>
              <c:f>Sheet1!$G$2:$G$9</c:f>
              <c:numCache>
                <c:formatCode>0.0;;</c:formatCode>
                <c:ptCount val="8"/>
                <c:pt idx="0">
                  <c:v>9.0039655247932568</c:v>
                </c:pt>
                <c:pt idx="1">
                  <c:v>8.8636702202849769</c:v>
                </c:pt>
                <c:pt idx="2">
                  <c:v>0</c:v>
                </c:pt>
                <c:pt idx="3">
                  <c:v>0</c:v>
                </c:pt>
                <c:pt idx="4">
                  <c:v>0</c:v>
                </c:pt>
                <c:pt idx="5">
                  <c:v>8.8451033554304068</c:v>
                </c:pt>
                <c:pt idx="6">
                  <c:v>0</c:v>
                </c:pt>
                <c:pt idx="7">
                  <c:v>8.6380333501113356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Manchester Royal Infirmary (131)</c:v>
                </c:pt>
                <c:pt idx="2">
                  <c:v>Royal Manchester Children's Hospital (-)</c:v>
                </c:pt>
                <c:pt idx="3">
                  <c:v>Manchester Royal Eye Hospital (-)</c:v>
                </c:pt>
                <c:pt idx="4">
                  <c:v>St Mary's Hospital (-)</c:v>
                </c:pt>
                <c:pt idx="5">
                  <c:v>Wythenshawe Hospital (190)</c:v>
                </c:pt>
                <c:pt idx="6">
                  <c:v>Trafford General Hospital (-)</c:v>
                </c:pt>
                <c:pt idx="7">
                  <c:v>North Manchester General Hospital (51)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Manchester Royal Infirmary (131)</c:v>
                </c:pt>
                <c:pt idx="2">
                  <c:v>Royal Manchester Children's Hospital (-)</c:v>
                </c:pt>
                <c:pt idx="3">
                  <c:v>Manchester Royal Eye Hospital (-)</c:v>
                </c:pt>
                <c:pt idx="4">
                  <c:v>St Mary's Hospital (-)</c:v>
                </c:pt>
                <c:pt idx="5">
                  <c:v>Wythenshawe Hospital (190)</c:v>
                </c:pt>
                <c:pt idx="6">
                  <c:v>Trafford General Hospital (-)</c:v>
                </c:pt>
                <c:pt idx="7">
                  <c:v>North Manchester General Hospital (51)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Manchester Royal Infirmary (131)</c:v>
                </c:pt>
                <c:pt idx="2">
                  <c:v>Royal Manchester Children's Hospital (-)</c:v>
                </c:pt>
                <c:pt idx="3">
                  <c:v>Manchester Royal Eye Hospital (-)</c:v>
                </c:pt>
                <c:pt idx="4">
                  <c:v>St Mary's Hospital (-)</c:v>
                </c:pt>
                <c:pt idx="5">
                  <c:v>Wythenshawe Hospital (190)</c:v>
                </c:pt>
                <c:pt idx="6">
                  <c:v>Trafford General Hospital (-)</c:v>
                </c:pt>
                <c:pt idx="7">
                  <c:v>North Manchester General Hospital (51)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0.99603447520674315</c:v>
                </c:pt>
                <c:pt idx="1">
                  <c:v>1.1363297797150231</c:v>
                </c:pt>
                <c:pt idx="2">
                  <c:v>0</c:v>
                </c:pt>
                <c:pt idx="3">
                  <c:v>0</c:v>
                </c:pt>
                <c:pt idx="4">
                  <c:v>0</c:v>
                </c:pt>
                <c:pt idx="5">
                  <c:v>1.1548966445695932</c:v>
                </c:pt>
                <c:pt idx="6">
                  <c:v>0</c:v>
                </c:pt>
                <c:pt idx="7">
                  <c:v>1.3619666498886644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(378)</c:v>
                </c:pt>
                <c:pt idx="1">
                  <c:v>Manchester Royal Infirmary (120)</c:v>
                </c:pt>
                <c:pt idx="2">
                  <c:v>Royal Manchester Children's Hospital (-)</c:v>
                </c:pt>
                <c:pt idx="3">
                  <c:v>Manchester Royal Eye Hospital (-)</c:v>
                </c:pt>
                <c:pt idx="4">
                  <c:v>St Mary's Hospital (-)</c:v>
                </c:pt>
                <c:pt idx="5">
                  <c:v>Wythenshawe Hospital (174)</c:v>
                </c:pt>
                <c:pt idx="6">
                  <c:v>Trafford General Hospital (-)</c:v>
                </c:pt>
                <c:pt idx="7">
                  <c:v>North Manchester General Hospital (47)</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(378)</c:v>
                </c:pt>
                <c:pt idx="1">
                  <c:v>Manchester Royal Infirmary (120)</c:v>
                </c:pt>
                <c:pt idx="2">
                  <c:v>Royal Manchester Children's Hospital (-)</c:v>
                </c:pt>
                <c:pt idx="3">
                  <c:v>Manchester Royal Eye Hospital (-)</c:v>
                </c:pt>
                <c:pt idx="4">
                  <c:v>St Mary's Hospital (-)</c:v>
                </c:pt>
                <c:pt idx="5">
                  <c:v>Wythenshawe Hospital (174)</c:v>
                </c:pt>
                <c:pt idx="6">
                  <c:v>Trafford General Hospital (-)</c:v>
                </c:pt>
                <c:pt idx="7">
                  <c:v>North Manchester General Hospital (47)</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(378)</c:v>
                </c:pt>
                <c:pt idx="1">
                  <c:v>Manchester Royal Infirmary (120)</c:v>
                </c:pt>
                <c:pt idx="2">
                  <c:v>Royal Manchester Children's Hospital (-)</c:v>
                </c:pt>
                <c:pt idx="3">
                  <c:v>Manchester Royal Eye Hospital (-)</c:v>
                </c:pt>
                <c:pt idx="4">
                  <c:v>St Mary's Hospital (-)</c:v>
                </c:pt>
                <c:pt idx="5">
                  <c:v>Wythenshawe Hospital (174)</c:v>
                </c:pt>
                <c:pt idx="6">
                  <c:v>Trafford General Hospital (-)</c:v>
                </c:pt>
                <c:pt idx="7">
                  <c:v>North Manchester General Hospital (47)</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(378)</c:v>
                </c:pt>
                <c:pt idx="1">
                  <c:v>Manchester Royal Infirmary (120)</c:v>
                </c:pt>
                <c:pt idx="2">
                  <c:v>Royal Manchester Children's Hospital (-)</c:v>
                </c:pt>
                <c:pt idx="3">
                  <c:v>Manchester Royal Eye Hospital (-)</c:v>
                </c:pt>
                <c:pt idx="4">
                  <c:v>St Mary's Hospital (-)</c:v>
                </c:pt>
                <c:pt idx="5">
                  <c:v>Wythenshawe Hospital (174)</c:v>
                </c:pt>
                <c:pt idx="6">
                  <c:v>Trafford General Hospital (-)</c:v>
                </c:pt>
                <c:pt idx="7">
                  <c:v>North Manchester General Hospital (47)</c:v>
                </c:pt>
              </c:strCache>
            </c:strRef>
          </c:cat>
          <c:val>
            <c:numRef>
              <c:f>Sheet1!$G$2:$G$9</c:f>
              <c:numCache>
                <c:formatCode>0.0;;</c:formatCode>
                <c:ptCount val="8"/>
                <c:pt idx="0">
                  <c:v>7.7270205986743594</c:v>
                </c:pt>
                <c:pt idx="1">
                  <c:v>7.8257374606406902</c:v>
                </c:pt>
                <c:pt idx="2">
                  <c:v>0</c:v>
                </c:pt>
                <c:pt idx="3">
                  <c:v>0</c:v>
                </c:pt>
                <c:pt idx="4">
                  <c:v>0</c:v>
                </c:pt>
                <c:pt idx="5">
                  <c:v>7.5993999430648209</c:v>
                </c:pt>
                <c:pt idx="6">
                  <c:v>0</c:v>
                </c:pt>
                <c:pt idx="7">
                  <c:v>7.0981680689967321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(378)</c:v>
                </c:pt>
                <c:pt idx="1">
                  <c:v>Manchester Royal Infirmary (120)</c:v>
                </c:pt>
                <c:pt idx="2">
                  <c:v>Royal Manchester Children's Hospital (-)</c:v>
                </c:pt>
                <c:pt idx="3">
                  <c:v>Manchester Royal Eye Hospital (-)</c:v>
                </c:pt>
                <c:pt idx="4">
                  <c:v>St Mary's Hospital (-)</c:v>
                </c:pt>
                <c:pt idx="5">
                  <c:v>Wythenshawe Hospital (174)</c:v>
                </c:pt>
                <c:pt idx="6">
                  <c:v>Trafford General Hospital (-)</c:v>
                </c:pt>
                <c:pt idx="7">
                  <c:v>North Manchester General Hospital (47)</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(378)</c:v>
                </c:pt>
                <c:pt idx="1">
                  <c:v>Manchester Royal Infirmary (120)</c:v>
                </c:pt>
                <c:pt idx="2">
                  <c:v>Royal Manchester Children's Hospital (-)</c:v>
                </c:pt>
                <c:pt idx="3">
                  <c:v>Manchester Royal Eye Hospital (-)</c:v>
                </c:pt>
                <c:pt idx="4">
                  <c:v>St Mary's Hospital (-)</c:v>
                </c:pt>
                <c:pt idx="5">
                  <c:v>Wythenshawe Hospital (174)</c:v>
                </c:pt>
                <c:pt idx="6">
                  <c:v>Trafford General Hospital (-)</c:v>
                </c:pt>
                <c:pt idx="7">
                  <c:v>North Manchester General Hospital (47)</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(378)</c:v>
                </c:pt>
                <c:pt idx="1">
                  <c:v>Manchester Royal Infirmary (120)</c:v>
                </c:pt>
                <c:pt idx="2">
                  <c:v>Royal Manchester Children's Hospital (-)</c:v>
                </c:pt>
                <c:pt idx="3">
                  <c:v>Manchester Royal Eye Hospital (-)</c:v>
                </c:pt>
                <c:pt idx="4">
                  <c:v>St Mary's Hospital (-)</c:v>
                </c:pt>
                <c:pt idx="5">
                  <c:v>Wythenshawe Hospital (174)</c:v>
                </c:pt>
                <c:pt idx="6">
                  <c:v>Trafford General Hospital (-)</c:v>
                </c:pt>
                <c:pt idx="7">
                  <c:v>North Manchester General Hospital (47)</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2.2729794013256406</c:v>
                </c:pt>
                <c:pt idx="1">
                  <c:v>2.1742625393593098</c:v>
                </c:pt>
                <c:pt idx="2">
                  <c:v>0</c:v>
                </c:pt>
                <c:pt idx="3">
                  <c:v>0</c:v>
                </c:pt>
                <c:pt idx="4">
                  <c:v>0</c:v>
                </c:pt>
                <c:pt idx="5">
                  <c:v>2.4006000569351791</c:v>
                </c:pt>
                <c:pt idx="6">
                  <c:v>0</c:v>
                </c:pt>
                <c:pt idx="7">
                  <c:v>2.9018319310032679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(135)</c:v>
                </c:pt>
                <c:pt idx="2">
                  <c:v>Royal Manchester Children's Hospital (-)</c:v>
                </c:pt>
                <c:pt idx="3">
                  <c:v>Manchester Royal Eye Hospital (-)</c:v>
                </c:pt>
                <c:pt idx="4">
                  <c:v>St Mary's Hospital (-)</c:v>
                </c:pt>
                <c:pt idx="5">
                  <c:v>Wythenshawe Hospital (199)</c:v>
                </c:pt>
                <c:pt idx="6">
                  <c:v>Trafford General Hospital (-)</c:v>
                </c:pt>
                <c:pt idx="7">
                  <c:v>North Manchester General Hospital (52)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(135)</c:v>
                </c:pt>
                <c:pt idx="2">
                  <c:v>Royal Manchester Children's Hospital (-)</c:v>
                </c:pt>
                <c:pt idx="3">
                  <c:v>Manchester Royal Eye Hospital (-)</c:v>
                </c:pt>
                <c:pt idx="4">
                  <c:v>St Mary's Hospital (-)</c:v>
                </c:pt>
                <c:pt idx="5">
                  <c:v>Wythenshawe Hospital (199)</c:v>
                </c:pt>
                <c:pt idx="6">
                  <c:v>Trafford General Hospital (-)</c:v>
                </c:pt>
                <c:pt idx="7">
                  <c:v>North Manchester General Hospital (52)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(135)</c:v>
                </c:pt>
                <c:pt idx="2">
                  <c:v>Royal Manchester Children's Hospital (-)</c:v>
                </c:pt>
                <c:pt idx="3">
                  <c:v>Manchester Royal Eye Hospital (-)</c:v>
                </c:pt>
                <c:pt idx="4">
                  <c:v>St Mary's Hospital (-)</c:v>
                </c:pt>
                <c:pt idx="5">
                  <c:v>Wythenshawe Hospital (199)</c:v>
                </c:pt>
                <c:pt idx="6">
                  <c:v>Trafford General Hospital (-)</c:v>
                </c:pt>
                <c:pt idx="7">
                  <c:v>North Manchester General Hospital (52)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(135)</c:v>
                </c:pt>
                <c:pt idx="2">
                  <c:v>Royal Manchester Children's Hospital (-)</c:v>
                </c:pt>
                <c:pt idx="3">
                  <c:v>Manchester Royal Eye Hospital (-)</c:v>
                </c:pt>
                <c:pt idx="4">
                  <c:v>St Mary's Hospital (-)</c:v>
                </c:pt>
                <c:pt idx="5">
                  <c:v>Wythenshawe Hospital (199)</c:v>
                </c:pt>
                <c:pt idx="6">
                  <c:v>Trafford General Hospital (-)</c:v>
                </c:pt>
                <c:pt idx="7">
                  <c:v>North Manchester General Hospital (52)</c:v>
                </c:pt>
              </c:strCache>
            </c:strRef>
          </c:cat>
          <c:val>
            <c:numRef>
              <c:f>Sheet1!$G$2:$G$9</c:f>
              <c:numCache>
                <c:formatCode>0.0;;</c:formatCode>
                <c:ptCount val="8"/>
                <c:pt idx="0">
                  <c:v>9.5178602112396646</c:v>
                </c:pt>
                <c:pt idx="1">
                  <c:v>9.3047418731159155</c:v>
                </c:pt>
                <c:pt idx="2">
                  <c:v>0</c:v>
                </c:pt>
                <c:pt idx="3">
                  <c:v>0</c:v>
                </c:pt>
                <c:pt idx="4">
                  <c:v>0</c:v>
                </c:pt>
                <c:pt idx="5">
                  <c:v>9.5978357161516055</c:v>
                </c:pt>
                <c:pt idx="6">
                  <c:v>0</c:v>
                </c:pt>
                <c:pt idx="7">
                  <c:v>9.1478749818835272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(135)</c:v>
                </c:pt>
                <c:pt idx="2">
                  <c:v>Royal Manchester Children's Hospital (-)</c:v>
                </c:pt>
                <c:pt idx="3">
                  <c:v>Manchester Royal Eye Hospital (-)</c:v>
                </c:pt>
                <c:pt idx="4">
                  <c:v>St Mary's Hospital (-)</c:v>
                </c:pt>
                <c:pt idx="5">
                  <c:v>Wythenshawe Hospital (199)</c:v>
                </c:pt>
                <c:pt idx="6">
                  <c:v>Trafford General Hospital (-)</c:v>
                </c:pt>
                <c:pt idx="7">
                  <c:v>North Manchester General Hospital (52)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(135)</c:v>
                </c:pt>
                <c:pt idx="2">
                  <c:v>Royal Manchester Children's Hospital (-)</c:v>
                </c:pt>
                <c:pt idx="3">
                  <c:v>Manchester Royal Eye Hospital (-)</c:v>
                </c:pt>
                <c:pt idx="4">
                  <c:v>St Mary's Hospital (-)</c:v>
                </c:pt>
                <c:pt idx="5">
                  <c:v>Wythenshawe Hospital (199)</c:v>
                </c:pt>
                <c:pt idx="6">
                  <c:v>Trafford General Hospital (-)</c:v>
                </c:pt>
                <c:pt idx="7">
                  <c:v>North Manchester General Hospital (52)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(433)</c:v>
                </c:pt>
                <c:pt idx="1">
                  <c:v>Manchester Royal Infirmary (135)</c:v>
                </c:pt>
                <c:pt idx="2">
                  <c:v>Royal Manchester Children's Hospital (-)</c:v>
                </c:pt>
                <c:pt idx="3">
                  <c:v>Manchester Royal Eye Hospital (-)</c:v>
                </c:pt>
                <c:pt idx="4">
                  <c:v>St Mary's Hospital (-)</c:v>
                </c:pt>
                <c:pt idx="5">
                  <c:v>Wythenshawe Hospital (199)</c:v>
                </c:pt>
                <c:pt idx="6">
                  <c:v>Trafford General Hospital (-)</c:v>
                </c:pt>
                <c:pt idx="7">
                  <c:v>North Manchester General Hospital (52)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0.48213978876033536</c:v>
                </c:pt>
                <c:pt idx="1">
                  <c:v>0.6952581268840845</c:v>
                </c:pt>
                <c:pt idx="2">
                  <c:v>0</c:v>
                </c:pt>
                <c:pt idx="3">
                  <c:v>0</c:v>
                </c:pt>
                <c:pt idx="4">
                  <c:v>0</c:v>
                </c:pt>
                <c:pt idx="5">
                  <c:v>0.40216428384839453</c:v>
                </c:pt>
                <c:pt idx="6">
                  <c:v>0</c:v>
                </c:pt>
                <c:pt idx="7">
                  <c:v>0.85212501811647279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(361)</c:v>
                </c:pt>
                <c:pt idx="1">
                  <c:v>Manchester Royal Infirmary (117)</c:v>
                </c:pt>
                <c:pt idx="2">
                  <c:v>Royal Manchester Children's Hospital (-)</c:v>
                </c:pt>
                <c:pt idx="3">
                  <c:v>Manchester Royal Eye Hospital (-)</c:v>
                </c:pt>
                <c:pt idx="4">
                  <c:v>St Mary's Hospital (-)</c:v>
                </c:pt>
                <c:pt idx="5">
                  <c:v>Wythenshawe Hospital (156)</c:v>
                </c:pt>
                <c:pt idx="6">
                  <c:v>Trafford General Hospital (-)</c:v>
                </c:pt>
                <c:pt idx="7">
                  <c:v>North Manchester General Hospital (49)</c:v>
                </c:pt>
              </c:strCache>
            </c:strRef>
          </c:cat>
          <c:val>
            <c:numRef>
              <c:f>Sheet1!$D$2:$D$9</c:f>
              <c:numCache>
                <c:formatCode>0.0;;</c:formatCode>
                <c:ptCount val="8"/>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(361)</c:v>
                </c:pt>
                <c:pt idx="1">
                  <c:v>Manchester Royal Infirmary (117)</c:v>
                </c:pt>
                <c:pt idx="2">
                  <c:v>Royal Manchester Children's Hospital (-)</c:v>
                </c:pt>
                <c:pt idx="3">
                  <c:v>Manchester Royal Eye Hospital (-)</c:v>
                </c:pt>
                <c:pt idx="4">
                  <c:v>St Mary's Hospital (-)</c:v>
                </c:pt>
                <c:pt idx="5">
                  <c:v>Wythenshawe Hospital (156)</c:v>
                </c:pt>
                <c:pt idx="6">
                  <c:v>Trafford General Hospital (-)</c:v>
                </c:pt>
                <c:pt idx="7">
                  <c:v>North Manchester General Hospital (49)</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(361)</c:v>
                </c:pt>
                <c:pt idx="1">
                  <c:v>Manchester Royal Infirmary (117)</c:v>
                </c:pt>
                <c:pt idx="2">
                  <c:v>Royal Manchester Children's Hospital (-)</c:v>
                </c:pt>
                <c:pt idx="3">
                  <c:v>Manchester Royal Eye Hospital (-)</c:v>
                </c:pt>
                <c:pt idx="4">
                  <c:v>St Mary's Hospital (-)</c:v>
                </c:pt>
                <c:pt idx="5">
                  <c:v>Wythenshawe Hospital (156)</c:v>
                </c:pt>
                <c:pt idx="6">
                  <c:v>Trafford General Hospital (-)</c:v>
                </c:pt>
                <c:pt idx="7">
                  <c:v>North Manchester General Hospital (49)</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(361)</c:v>
                </c:pt>
                <c:pt idx="1">
                  <c:v>Manchester Royal Infirmary (117)</c:v>
                </c:pt>
                <c:pt idx="2">
                  <c:v>Royal Manchester Children's Hospital (-)</c:v>
                </c:pt>
                <c:pt idx="3">
                  <c:v>Manchester Royal Eye Hospital (-)</c:v>
                </c:pt>
                <c:pt idx="4">
                  <c:v>St Mary's Hospital (-)</c:v>
                </c:pt>
                <c:pt idx="5">
                  <c:v>Wythenshawe Hospital (156)</c:v>
                </c:pt>
                <c:pt idx="6">
                  <c:v>Trafford General Hospital (-)</c:v>
                </c:pt>
                <c:pt idx="7">
                  <c:v>North Manchester General Hospital (49)</c:v>
                </c:pt>
              </c:strCache>
            </c:strRef>
          </c:cat>
          <c:val>
            <c:numRef>
              <c:f>Sheet1!$G$2:$G$9</c:f>
              <c:numCache>
                <c:formatCode>0.0;;</c:formatCode>
                <c:ptCount val="8"/>
                <c:pt idx="0">
                  <c:v>8.7159566551720751</c:v>
                </c:pt>
                <c:pt idx="1">
                  <c:v>8.4750657713627948</c:v>
                </c:pt>
                <c:pt idx="2">
                  <c:v>0</c:v>
                </c:pt>
                <c:pt idx="3">
                  <c:v>0</c:v>
                </c:pt>
                <c:pt idx="4">
                  <c:v>0</c:v>
                </c:pt>
                <c:pt idx="5">
                  <c:v>8.8429580962962717</c:v>
                </c:pt>
                <c:pt idx="6">
                  <c:v>0</c:v>
                </c:pt>
                <c:pt idx="7">
                  <c:v>8.4015641886653416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(361)</c:v>
                </c:pt>
                <c:pt idx="1">
                  <c:v>Manchester Royal Infirmary (117)</c:v>
                </c:pt>
                <c:pt idx="2">
                  <c:v>Royal Manchester Children's Hospital (-)</c:v>
                </c:pt>
                <c:pt idx="3">
                  <c:v>Manchester Royal Eye Hospital (-)</c:v>
                </c:pt>
                <c:pt idx="4">
                  <c:v>St Mary's Hospital (-)</c:v>
                </c:pt>
                <c:pt idx="5">
                  <c:v>Wythenshawe Hospital (156)</c:v>
                </c:pt>
                <c:pt idx="6">
                  <c:v>Trafford General Hospital (-)</c:v>
                </c:pt>
                <c:pt idx="7">
                  <c:v>North Manchester General Hospital (49)</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(361)</c:v>
                </c:pt>
                <c:pt idx="1">
                  <c:v>Manchester Royal Infirmary (117)</c:v>
                </c:pt>
                <c:pt idx="2">
                  <c:v>Royal Manchester Children's Hospital (-)</c:v>
                </c:pt>
                <c:pt idx="3">
                  <c:v>Manchester Royal Eye Hospital (-)</c:v>
                </c:pt>
                <c:pt idx="4">
                  <c:v>St Mary's Hospital (-)</c:v>
                </c:pt>
                <c:pt idx="5">
                  <c:v>Wythenshawe Hospital (156)</c:v>
                </c:pt>
                <c:pt idx="6">
                  <c:v>Trafford General Hospital (-)</c:v>
                </c:pt>
                <c:pt idx="7">
                  <c:v>North Manchester General Hospital (49)</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(361)</c:v>
                </c:pt>
                <c:pt idx="1">
                  <c:v>Manchester Royal Infirmary (117)</c:v>
                </c:pt>
                <c:pt idx="2">
                  <c:v>Royal Manchester Children's Hospital (-)</c:v>
                </c:pt>
                <c:pt idx="3">
                  <c:v>Manchester Royal Eye Hospital (-)</c:v>
                </c:pt>
                <c:pt idx="4">
                  <c:v>St Mary's Hospital (-)</c:v>
                </c:pt>
                <c:pt idx="5">
                  <c:v>Wythenshawe Hospital (156)</c:v>
                </c:pt>
                <c:pt idx="6">
                  <c:v>Trafford General Hospital (-)</c:v>
                </c:pt>
                <c:pt idx="7">
                  <c:v>North Manchester General Hospital (49)</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1.2840433448279249</c:v>
                </c:pt>
                <c:pt idx="1">
                  <c:v>1.5249342286372052</c:v>
                </c:pt>
                <c:pt idx="2">
                  <c:v>0</c:v>
                </c:pt>
                <c:pt idx="3">
                  <c:v>0</c:v>
                </c:pt>
                <c:pt idx="4">
                  <c:v>0</c:v>
                </c:pt>
                <c:pt idx="5">
                  <c:v>1.1570419037037283</c:v>
                </c:pt>
                <c:pt idx="6">
                  <c:v>0</c:v>
                </c:pt>
                <c:pt idx="7">
                  <c:v>1.5984358113346584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Manchester Royal Infirmary (124)</c:v>
                </c:pt>
                <c:pt idx="2">
                  <c:v>Royal Manchester Children's Hospital (-)</c:v>
                </c:pt>
                <c:pt idx="3">
                  <c:v>Manchester Royal Eye Hospital (-)</c:v>
                </c:pt>
                <c:pt idx="4">
                  <c:v>St Mary's Hospital (-)</c:v>
                </c:pt>
                <c:pt idx="5">
                  <c:v>Wythenshawe Hospital (174)</c:v>
                </c:pt>
                <c:pt idx="6">
                  <c:v>Trafford General Hospital (-)</c:v>
                </c:pt>
                <c:pt idx="7">
                  <c:v>North Manchester General Hospital (50)</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Manchester Royal Infirmary (124)</c:v>
                </c:pt>
                <c:pt idx="2">
                  <c:v>Royal Manchester Children's Hospital (-)</c:v>
                </c:pt>
                <c:pt idx="3">
                  <c:v>Manchester Royal Eye Hospital (-)</c:v>
                </c:pt>
                <c:pt idx="4">
                  <c:v>St Mary's Hospital (-)</c:v>
                </c:pt>
                <c:pt idx="5">
                  <c:v>Wythenshawe Hospital (174)</c:v>
                </c:pt>
                <c:pt idx="6">
                  <c:v>Trafford General Hospital (-)</c:v>
                </c:pt>
                <c:pt idx="7">
                  <c:v>North Manchester General Hospital (50)</c:v>
                </c:pt>
              </c:strCache>
            </c:strRef>
          </c:cat>
          <c:val>
            <c:numRef>
              <c:f>Sheet1!$E$2:$E$9</c:f>
              <c:numCache>
                <c:formatCode>0.0;;</c:formatCode>
                <c:ptCount val="8"/>
                <c:pt idx="0">
                  <c:v>0</c:v>
                </c:pt>
                <c:pt idx="1">
                  <c:v>7.4357124615966663</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Manchester Royal Infirmary (124)</c:v>
                </c:pt>
                <c:pt idx="2">
                  <c:v>Royal Manchester Children's Hospital (-)</c:v>
                </c:pt>
                <c:pt idx="3">
                  <c:v>Manchester Royal Eye Hospital (-)</c:v>
                </c:pt>
                <c:pt idx="4">
                  <c:v>St Mary's Hospital (-)</c:v>
                </c:pt>
                <c:pt idx="5">
                  <c:v>Wythenshawe Hospital (174)</c:v>
                </c:pt>
                <c:pt idx="6">
                  <c:v>Trafford General Hospital (-)</c:v>
                </c:pt>
                <c:pt idx="7">
                  <c:v>North Manchester General Hospital (50)</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Manchester Royal Infirmary (124)</c:v>
                </c:pt>
                <c:pt idx="2">
                  <c:v>Royal Manchester Children's Hospital (-)</c:v>
                </c:pt>
                <c:pt idx="3">
                  <c:v>Manchester Royal Eye Hospital (-)</c:v>
                </c:pt>
                <c:pt idx="4">
                  <c:v>St Mary's Hospital (-)</c:v>
                </c:pt>
                <c:pt idx="5">
                  <c:v>Wythenshawe Hospital (174)</c:v>
                </c:pt>
                <c:pt idx="6">
                  <c:v>Trafford General Hospital (-)</c:v>
                </c:pt>
                <c:pt idx="7">
                  <c:v>North Manchester General Hospital (50)</c:v>
                </c:pt>
              </c:strCache>
            </c:strRef>
          </c:cat>
          <c:val>
            <c:numRef>
              <c:f>Sheet1!$G$2:$G$9</c:f>
              <c:numCache>
                <c:formatCode>0.0;;</c:formatCode>
                <c:ptCount val="8"/>
                <c:pt idx="0">
                  <c:v>7.9032394138501676</c:v>
                </c:pt>
                <c:pt idx="1">
                  <c:v>0</c:v>
                </c:pt>
                <c:pt idx="2">
                  <c:v>0</c:v>
                </c:pt>
                <c:pt idx="3">
                  <c:v>0</c:v>
                </c:pt>
                <c:pt idx="4">
                  <c:v>0</c:v>
                </c:pt>
                <c:pt idx="5">
                  <c:v>7.8644240351458237</c:v>
                </c:pt>
                <c:pt idx="6">
                  <c:v>0</c:v>
                </c:pt>
                <c:pt idx="7">
                  <c:v>8.3117210793199643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Manchester Royal Infirmary (124)</c:v>
                </c:pt>
                <c:pt idx="2">
                  <c:v>Royal Manchester Children's Hospital (-)</c:v>
                </c:pt>
                <c:pt idx="3">
                  <c:v>Manchester Royal Eye Hospital (-)</c:v>
                </c:pt>
                <c:pt idx="4">
                  <c:v>St Mary's Hospital (-)</c:v>
                </c:pt>
                <c:pt idx="5">
                  <c:v>Wythenshawe Hospital (174)</c:v>
                </c:pt>
                <c:pt idx="6">
                  <c:v>Trafford General Hospital (-)</c:v>
                </c:pt>
                <c:pt idx="7">
                  <c:v>North Manchester General Hospital (50)</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Manchester Royal Infirmary (124)</c:v>
                </c:pt>
                <c:pt idx="2">
                  <c:v>Royal Manchester Children's Hospital (-)</c:v>
                </c:pt>
                <c:pt idx="3">
                  <c:v>Manchester Royal Eye Hospital (-)</c:v>
                </c:pt>
                <c:pt idx="4">
                  <c:v>St Mary's Hospital (-)</c:v>
                </c:pt>
                <c:pt idx="5">
                  <c:v>Wythenshawe Hospital (174)</c:v>
                </c:pt>
                <c:pt idx="6">
                  <c:v>Trafford General Hospital (-)</c:v>
                </c:pt>
                <c:pt idx="7">
                  <c:v>North Manchester General Hospital (50)</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Manchester Royal Infirmary (124)</c:v>
                </c:pt>
                <c:pt idx="2">
                  <c:v>Royal Manchester Children's Hospital (-)</c:v>
                </c:pt>
                <c:pt idx="3">
                  <c:v>Manchester Royal Eye Hospital (-)</c:v>
                </c:pt>
                <c:pt idx="4">
                  <c:v>St Mary's Hospital (-)</c:v>
                </c:pt>
                <c:pt idx="5">
                  <c:v>Wythenshawe Hospital (174)</c:v>
                </c:pt>
                <c:pt idx="6">
                  <c:v>Trafford General Hospital (-)</c:v>
                </c:pt>
                <c:pt idx="7">
                  <c:v>North Manchester General Hospital (50)</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2.0967605861498324</c:v>
                </c:pt>
                <c:pt idx="1">
                  <c:v>2.5642875384033337</c:v>
                </c:pt>
                <c:pt idx="2">
                  <c:v>0</c:v>
                </c:pt>
                <c:pt idx="3">
                  <c:v>0</c:v>
                </c:pt>
                <c:pt idx="4">
                  <c:v>0</c:v>
                </c:pt>
                <c:pt idx="5">
                  <c:v>2.1355759648541763</c:v>
                </c:pt>
                <c:pt idx="6">
                  <c:v>0</c:v>
                </c:pt>
                <c:pt idx="7">
                  <c:v>1.6882789206800357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Sheet1!$E$2:$E$9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Manchester Royal Infirmary (-)</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Sheet1!$D$2:$D$9</c:f>
              <c:numCache>
                <c:formatCode>0.0;;</c:formatCode>
                <c:ptCount val="8"/>
                <c:pt idx="0">
                  <c:v>7.9788176196035474</c:v>
                </c:pt>
                <c:pt idx="1">
                  <c:v>0</c:v>
                </c:pt>
                <c:pt idx="2">
                  <c:v>0</c:v>
                </c:pt>
                <c:pt idx="3">
                  <c:v>0</c:v>
                </c:pt>
                <c:pt idx="4">
                  <c:v>0</c:v>
                </c:pt>
                <c:pt idx="5">
                  <c:v>8.8633222241256995</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Manchester Royal Infirmary (-)</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Manchester Royal Infirmary (-)</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Manchester Royal Infirmary (-)</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Manchester Royal Infirmary (-)</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Manchester Royal Infirmary (-)</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Manchester Royal Infirmary (-)</c:v>
                </c:pt>
                <c:pt idx="2">
                  <c:v>Royal Manchester Children's Hospital (-)</c:v>
                </c:pt>
                <c:pt idx="3">
                  <c:v>Manchester Royal Eye Hospital (-)</c:v>
                </c:pt>
                <c:pt idx="4">
                  <c:v>St Mary's Hospital (-)</c:v>
                </c:pt>
                <c:pt idx="5">
                  <c:v>Wythenshawe Hospital (35)</c:v>
                </c:pt>
                <c:pt idx="6">
                  <c:v>Trafford General Hospital (-)</c:v>
                </c:pt>
                <c:pt idx="7">
                  <c:v>North Manchester General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(61)</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Sheet1!$D$2:$D$9</c:f>
              <c:numCache>
                <c:formatCode>0.0;;</c:formatCode>
                <c:ptCount val="8"/>
                <c:pt idx="0">
                  <c:v>7.0992037500799077</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(61)</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(61)</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(61)</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(61)</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(61)</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(61)</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Sheet1!$G$2:$G$9</c:f>
              <c:numCache>
                <c:formatCode>0.0;;</c:formatCode>
                <c:ptCount val="8"/>
                <c:pt idx="0">
                  <c:v>7.4860562976791094</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2.5139437023208906</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0.27018436565465898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0.66418150454741198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0.18516883769756021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1.9331362930395368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0.18516883769756021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0.66418150454741198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0.55737519182050832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5.8246804762376669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Sheet1!$G$2:$G$9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Sheet1!$I$2:$I$9</c:f>
              <c:numCache>
                <c:formatCode>0.0;;</c:formatCode>
                <c:ptCount val="8"/>
                <c:pt idx="0">
                  <c:v>8.1893111485701908</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c:v>
                </c:pt>
                <c:pt idx="1">
                  <c:v>Manchester Royal Infirmary (-)</c:v>
                </c:pt>
                <c:pt idx="2">
                  <c:v>Royal Manchester Children's Hospital (-)</c:v>
                </c:pt>
                <c:pt idx="3">
                  <c:v>Manchester Royal Eye Hospital (-)</c:v>
                </c:pt>
                <c:pt idx="4">
                  <c:v>St Mary's Hospital (-)</c:v>
                </c:pt>
                <c:pt idx="5">
                  <c:v>Wythenshawe Hospital (-)</c:v>
                </c:pt>
                <c:pt idx="6">
                  <c:v>Trafford General Hospital (-)</c:v>
                </c:pt>
                <c:pt idx="7">
                  <c:v>North Manchester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1.8106888514298092</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(417)</c:v>
                </c:pt>
                <c:pt idx="1">
                  <c:v>Manchester Royal Infirmary (132)</c:v>
                </c:pt>
                <c:pt idx="2">
                  <c:v>Royal Manchester Children's Hospital (-)</c:v>
                </c:pt>
                <c:pt idx="3">
                  <c:v>Manchester Royal Eye Hospital (-)</c:v>
                </c:pt>
                <c:pt idx="4">
                  <c:v>St Mary's Hospital (-)</c:v>
                </c:pt>
                <c:pt idx="5">
                  <c:v>Wythenshawe Hospital (194)</c:v>
                </c:pt>
                <c:pt idx="6">
                  <c:v>Trafford General Hospital (-)</c:v>
                </c:pt>
                <c:pt idx="7">
                  <c:v>North Manchester General Hospital (50)</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(417)</c:v>
                </c:pt>
                <c:pt idx="1">
                  <c:v>Manchester Royal Infirmary (132)</c:v>
                </c:pt>
                <c:pt idx="2">
                  <c:v>Royal Manchester Children's Hospital (-)</c:v>
                </c:pt>
                <c:pt idx="3">
                  <c:v>Manchester Royal Eye Hospital (-)</c:v>
                </c:pt>
                <c:pt idx="4">
                  <c:v>St Mary's Hospital (-)</c:v>
                </c:pt>
                <c:pt idx="5">
                  <c:v>Wythenshawe Hospital (194)</c:v>
                </c:pt>
                <c:pt idx="6">
                  <c:v>Trafford General Hospital (-)</c:v>
                </c:pt>
                <c:pt idx="7">
                  <c:v>North Manchester General Hospital (50)</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(417)</c:v>
                </c:pt>
                <c:pt idx="1">
                  <c:v>Manchester Royal Infirmary (132)</c:v>
                </c:pt>
                <c:pt idx="2">
                  <c:v>Royal Manchester Children's Hospital (-)</c:v>
                </c:pt>
                <c:pt idx="3">
                  <c:v>Manchester Royal Eye Hospital (-)</c:v>
                </c:pt>
                <c:pt idx="4">
                  <c:v>St Mary's Hospital (-)</c:v>
                </c:pt>
                <c:pt idx="5">
                  <c:v>Wythenshawe Hospital (194)</c:v>
                </c:pt>
                <c:pt idx="6">
                  <c:v>Trafford General Hospital (-)</c:v>
                </c:pt>
                <c:pt idx="7">
                  <c:v>North Manchester General Hospital (50)</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(417)</c:v>
                </c:pt>
                <c:pt idx="1">
                  <c:v>Manchester Royal Infirmary (132)</c:v>
                </c:pt>
                <c:pt idx="2">
                  <c:v>Royal Manchester Children's Hospital (-)</c:v>
                </c:pt>
                <c:pt idx="3">
                  <c:v>Manchester Royal Eye Hospital (-)</c:v>
                </c:pt>
                <c:pt idx="4">
                  <c:v>St Mary's Hospital (-)</c:v>
                </c:pt>
                <c:pt idx="5">
                  <c:v>Wythenshawe Hospital (194)</c:v>
                </c:pt>
                <c:pt idx="6">
                  <c:v>Trafford General Hospital (-)</c:v>
                </c:pt>
                <c:pt idx="7">
                  <c:v>North Manchester General Hospital (50)</c:v>
                </c:pt>
              </c:strCache>
            </c:strRef>
          </c:cat>
          <c:val>
            <c:numRef>
              <c:f>Sheet1!$G$2:$G$9</c:f>
              <c:numCache>
                <c:formatCode>0.0;;</c:formatCode>
                <c:ptCount val="8"/>
                <c:pt idx="0">
                  <c:v>6.7587499435722709</c:v>
                </c:pt>
                <c:pt idx="1">
                  <c:v>6.7557020705137134</c:v>
                </c:pt>
                <c:pt idx="2">
                  <c:v>0</c:v>
                </c:pt>
                <c:pt idx="3">
                  <c:v>0</c:v>
                </c:pt>
                <c:pt idx="4">
                  <c:v>0</c:v>
                </c:pt>
                <c:pt idx="5">
                  <c:v>6.794678697045982</c:v>
                </c:pt>
                <c:pt idx="6">
                  <c:v>0</c:v>
                </c:pt>
                <c:pt idx="7">
                  <c:v>5.9786075857537329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(417)</c:v>
                </c:pt>
                <c:pt idx="1">
                  <c:v>Manchester Royal Infirmary (132)</c:v>
                </c:pt>
                <c:pt idx="2">
                  <c:v>Royal Manchester Children's Hospital (-)</c:v>
                </c:pt>
                <c:pt idx="3">
                  <c:v>Manchester Royal Eye Hospital (-)</c:v>
                </c:pt>
                <c:pt idx="4">
                  <c:v>St Mary's Hospital (-)</c:v>
                </c:pt>
                <c:pt idx="5">
                  <c:v>Wythenshawe Hospital (194)</c:v>
                </c:pt>
                <c:pt idx="6">
                  <c:v>Trafford General Hospital (-)</c:v>
                </c:pt>
                <c:pt idx="7">
                  <c:v>North Manchester General Hospital (50)</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(417)</c:v>
                </c:pt>
                <c:pt idx="1">
                  <c:v>Manchester Royal Infirmary (132)</c:v>
                </c:pt>
                <c:pt idx="2">
                  <c:v>Royal Manchester Children's Hospital (-)</c:v>
                </c:pt>
                <c:pt idx="3">
                  <c:v>Manchester Royal Eye Hospital (-)</c:v>
                </c:pt>
                <c:pt idx="4">
                  <c:v>St Mary's Hospital (-)</c:v>
                </c:pt>
                <c:pt idx="5">
                  <c:v>Wythenshawe Hospital (194)</c:v>
                </c:pt>
                <c:pt idx="6">
                  <c:v>Trafford General Hospital (-)</c:v>
                </c:pt>
                <c:pt idx="7">
                  <c:v>North Manchester General Hospital (50)</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(417)</c:v>
                </c:pt>
                <c:pt idx="1">
                  <c:v>Manchester Royal Infirmary (132)</c:v>
                </c:pt>
                <c:pt idx="2">
                  <c:v>Royal Manchester Children's Hospital (-)</c:v>
                </c:pt>
                <c:pt idx="3">
                  <c:v>Manchester Royal Eye Hospital (-)</c:v>
                </c:pt>
                <c:pt idx="4">
                  <c:v>St Mary's Hospital (-)</c:v>
                </c:pt>
                <c:pt idx="5">
                  <c:v>Wythenshawe Hospital (194)</c:v>
                </c:pt>
                <c:pt idx="6">
                  <c:v>Trafford General Hospital (-)</c:v>
                </c:pt>
                <c:pt idx="7">
                  <c:v>North Manchester General Hospital (50)</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3.2412500564277291</c:v>
                </c:pt>
                <c:pt idx="1">
                  <c:v>3.2442979294862866</c:v>
                </c:pt>
                <c:pt idx="2">
                  <c:v>0</c:v>
                </c:pt>
                <c:pt idx="3">
                  <c:v>0</c:v>
                </c:pt>
                <c:pt idx="4">
                  <c:v>0</c:v>
                </c:pt>
                <c:pt idx="5">
                  <c:v>3.205321302954018</c:v>
                </c:pt>
                <c:pt idx="6">
                  <c:v>0</c:v>
                </c:pt>
                <c:pt idx="7">
                  <c:v>4.0213924142462671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Manchester Royal Infirmary (90)</c:v>
                </c:pt>
                <c:pt idx="2">
                  <c:v>Royal Manchester Children's Hospital (-)</c:v>
                </c:pt>
                <c:pt idx="3">
                  <c:v>Manchester Royal Eye Hospital (-)</c:v>
                </c:pt>
                <c:pt idx="4">
                  <c:v>St Mary's Hospital (-)</c:v>
                </c:pt>
                <c:pt idx="5">
                  <c:v>Wythenshawe Hospital (136)</c:v>
                </c:pt>
                <c:pt idx="6">
                  <c:v>Trafford General Hospital (-)</c:v>
                </c:pt>
                <c:pt idx="7">
                  <c:v>North Manchester General Hospital (32)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Manchester Royal Infirmary (90)</c:v>
                </c:pt>
                <c:pt idx="2">
                  <c:v>Royal Manchester Children's Hospital (-)</c:v>
                </c:pt>
                <c:pt idx="3">
                  <c:v>Manchester Royal Eye Hospital (-)</c:v>
                </c:pt>
                <c:pt idx="4">
                  <c:v>St Mary's Hospital (-)</c:v>
                </c:pt>
                <c:pt idx="5">
                  <c:v>Wythenshawe Hospital (136)</c:v>
                </c:pt>
                <c:pt idx="6">
                  <c:v>Trafford General Hospital (-)</c:v>
                </c:pt>
                <c:pt idx="7">
                  <c:v>North Manchester General Hospital (32)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Manchester Royal Infirmary (90)</c:v>
                </c:pt>
                <c:pt idx="2">
                  <c:v>Royal Manchester Children's Hospital (-)</c:v>
                </c:pt>
                <c:pt idx="3">
                  <c:v>Manchester Royal Eye Hospital (-)</c:v>
                </c:pt>
                <c:pt idx="4">
                  <c:v>St Mary's Hospital (-)</c:v>
                </c:pt>
                <c:pt idx="5">
                  <c:v>Wythenshawe Hospital (136)</c:v>
                </c:pt>
                <c:pt idx="6">
                  <c:v>Trafford General Hospital (-)</c:v>
                </c:pt>
                <c:pt idx="7">
                  <c:v>North Manchester General Hospital (32)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Manchester Royal Infirmary (90)</c:v>
                </c:pt>
                <c:pt idx="2">
                  <c:v>Royal Manchester Children's Hospital (-)</c:v>
                </c:pt>
                <c:pt idx="3">
                  <c:v>Manchester Royal Eye Hospital (-)</c:v>
                </c:pt>
                <c:pt idx="4">
                  <c:v>St Mary's Hospital (-)</c:v>
                </c:pt>
                <c:pt idx="5">
                  <c:v>Wythenshawe Hospital (136)</c:v>
                </c:pt>
                <c:pt idx="6">
                  <c:v>Trafford General Hospital (-)</c:v>
                </c:pt>
                <c:pt idx="7">
                  <c:v>North Manchester General Hospital (32)</c:v>
                </c:pt>
              </c:strCache>
            </c:strRef>
          </c:cat>
          <c:val>
            <c:numRef>
              <c:f>Sheet1!$G$2:$G$9</c:f>
              <c:numCache>
                <c:formatCode>0.0;;</c:formatCode>
                <c:ptCount val="8"/>
                <c:pt idx="0">
                  <c:v>5.5693984839423232</c:v>
                </c:pt>
                <c:pt idx="1">
                  <c:v>5.5089377164729543</c:v>
                </c:pt>
                <c:pt idx="2">
                  <c:v>0</c:v>
                </c:pt>
                <c:pt idx="3">
                  <c:v>0</c:v>
                </c:pt>
                <c:pt idx="4">
                  <c:v>0</c:v>
                </c:pt>
                <c:pt idx="5">
                  <c:v>5.1950851523050119</c:v>
                </c:pt>
                <c:pt idx="6">
                  <c:v>0</c:v>
                </c:pt>
                <c:pt idx="7">
                  <c:v>4.6041712907907817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Manchester Royal Infirmary (90)</c:v>
                </c:pt>
                <c:pt idx="2">
                  <c:v>Royal Manchester Children's Hospital (-)</c:v>
                </c:pt>
                <c:pt idx="3">
                  <c:v>Manchester Royal Eye Hospital (-)</c:v>
                </c:pt>
                <c:pt idx="4">
                  <c:v>St Mary's Hospital (-)</c:v>
                </c:pt>
                <c:pt idx="5">
                  <c:v>Wythenshawe Hospital (136)</c:v>
                </c:pt>
                <c:pt idx="6">
                  <c:v>Trafford General Hospital (-)</c:v>
                </c:pt>
                <c:pt idx="7">
                  <c:v>North Manchester General Hospital (32)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Manchester Royal Infirmary (90)</c:v>
                </c:pt>
                <c:pt idx="2">
                  <c:v>Royal Manchester Children's Hospital (-)</c:v>
                </c:pt>
                <c:pt idx="3">
                  <c:v>Manchester Royal Eye Hospital (-)</c:v>
                </c:pt>
                <c:pt idx="4">
                  <c:v>St Mary's Hospital (-)</c:v>
                </c:pt>
                <c:pt idx="5">
                  <c:v>Wythenshawe Hospital (136)</c:v>
                </c:pt>
                <c:pt idx="6">
                  <c:v>Trafford General Hospital (-)</c:v>
                </c:pt>
                <c:pt idx="7">
                  <c:v>North Manchester General Hospital (32)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Manchester Royal Infirmary (90)</c:v>
                </c:pt>
                <c:pt idx="2">
                  <c:v>Royal Manchester Children's Hospital (-)</c:v>
                </c:pt>
                <c:pt idx="3">
                  <c:v>Manchester Royal Eye Hospital (-)</c:v>
                </c:pt>
                <c:pt idx="4">
                  <c:v>St Mary's Hospital (-)</c:v>
                </c:pt>
                <c:pt idx="5">
                  <c:v>Wythenshawe Hospital (136)</c:v>
                </c:pt>
                <c:pt idx="6">
                  <c:v>Trafford General Hospital (-)</c:v>
                </c:pt>
                <c:pt idx="7">
                  <c:v>North Manchester General Hospital (32)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4.4306015160576768</c:v>
                </c:pt>
                <c:pt idx="1">
                  <c:v>4.4910622835270457</c:v>
                </c:pt>
                <c:pt idx="2">
                  <c:v>0</c:v>
                </c:pt>
                <c:pt idx="3">
                  <c:v>0</c:v>
                </c:pt>
                <c:pt idx="4">
                  <c:v>0</c:v>
                </c:pt>
                <c:pt idx="5">
                  <c:v>4.8049148476949881</c:v>
                </c:pt>
                <c:pt idx="6">
                  <c:v>0</c:v>
                </c:pt>
                <c:pt idx="7">
                  <c:v>5.3958287092092183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(144)</c:v>
                </c:pt>
                <c:pt idx="1">
                  <c:v>Manchester Royal Infirmary (46)</c:v>
                </c:pt>
                <c:pt idx="2">
                  <c:v>Royal Manchester Children's Hospital (-)</c:v>
                </c:pt>
                <c:pt idx="3">
                  <c:v>Manchester Royal Eye Hospital (-)</c:v>
                </c:pt>
                <c:pt idx="4">
                  <c:v>St Mary's Hospital (-)</c:v>
                </c:pt>
                <c:pt idx="5">
                  <c:v>Wythenshawe Hospital (58)</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(144)</c:v>
                </c:pt>
                <c:pt idx="1">
                  <c:v>Manchester Royal Infirmary (46)</c:v>
                </c:pt>
                <c:pt idx="2">
                  <c:v>Royal Manchester Children's Hospital (-)</c:v>
                </c:pt>
                <c:pt idx="3">
                  <c:v>Manchester Royal Eye Hospital (-)</c:v>
                </c:pt>
                <c:pt idx="4">
                  <c:v>St Mary's Hospital (-)</c:v>
                </c:pt>
                <c:pt idx="5">
                  <c:v>Wythenshawe Hospital (58)</c:v>
                </c:pt>
                <c:pt idx="6">
                  <c:v>Trafford General Hospital (-)</c:v>
                </c:pt>
                <c:pt idx="7">
                  <c:v>North Manchester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(144)</c:v>
                </c:pt>
                <c:pt idx="1">
                  <c:v>Manchester Royal Infirmary (46)</c:v>
                </c:pt>
                <c:pt idx="2">
                  <c:v>Royal Manchester Children's Hospital (-)</c:v>
                </c:pt>
                <c:pt idx="3">
                  <c:v>Manchester Royal Eye Hospital (-)</c:v>
                </c:pt>
                <c:pt idx="4">
                  <c:v>St Mary's Hospital (-)</c:v>
                </c:pt>
                <c:pt idx="5">
                  <c:v>Wythenshawe Hospital (58)</c:v>
                </c:pt>
                <c:pt idx="6">
                  <c:v>Trafford General Hospital (-)</c:v>
                </c:pt>
                <c:pt idx="7">
                  <c:v>North Manchester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(144)</c:v>
                </c:pt>
                <c:pt idx="1">
                  <c:v>Manchester Royal Infirmary (46)</c:v>
                </c:pt>
                <c:pt idx="2">
                  <c:v>Royal Manchester Children's Hospital (-)</c:v>
                </c:pt>
                <c:pt idx="3">
                  <c:v>Manchester Royal Eye Hospital (-)</c:v>
                </c:pt>
                <c:pt idx="4">
                  <c:v>St Mary's Hospital (-)</c:v>
                </c:pt>
                <c:pt idx="5">
                  <c:v>Wythenshawe Hospital (58)</c:v>
                </c:pt>
                <c:pt idx="6">
                  <c:v>Trafford General Hospital (-)</c:v>
                </c:pt>
                <c:pt idx="7">
                  <c:v>North Manchester General Hospital (-)</c:v>
                </c:pt>
              </c:strCache>
            </c:strRef>
          </c:cat>
          <c:val>
            <c:numRef>
              <c:f>Sheet1!$G$2:$G$9</c:f>
              <c:numCache>
                <c:formatCode>0.0;;</c:formatCode>
                <c:ptCount val="8"/>
                <c:pt idx="0">
                  <c:v>7.9139430729419606</c:v>
                </c:pt>
                <c:pt idx="1">
                  <c:v>7.3513348540458976</c:v>
                </c:pt>
                <c:pt idx="2">
                  <c:v>0</c:v>
                </c:pt>
                <c:pt idx="3">
                  <c:v>0</c:v>
                </c:pt>
                <c:pt idx="4">
                  <c:v>0</c:v>
                </c:pt>
                <c:pt idx="5">
                  <c:v>7.7959865951805174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(144)</c:v>
                </c:pt>
                <c:pt idx="1">
                  <c:v>Manchester Royal Infirmary (46)</c:v>
                </c:pt>
                <c:pt idx="2">
                  <c:v>Royal Manchester Children's Hospital (-)</c:v>
                </c:pt>
                <c:pt idx="3">
                  <c:v>Manchester Royal Eye Hospital (-)</c:v>
                </c:pt>
                <c:pt idx="4">
                  <c:v>St Mary's Hospital (-)</c:v>
                </c:pt>
                <c:pt idx="5">
                  <c:v>Wythenshawe Hospital (58)</c:v>
                </c:pt>
                <c:pt idx="6">
                  <c:v>Trafford General Hospital (-)</c:v>
                </c:pt>
                <c:pt idx="7">
                  <c:v>North Manchester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(144)</c:v>
                </c:pt>
                <c:pt idx="1">
                  <c:v>Manchester Royal Infirmary (46)</c:v>
                </c:pt>
                <c:pt idx="2">
                  <c:v>Royal Manchester Children's Hospital (-)</c:v>
                </c:pt>
                <c:pt idx="3">
                  <c:v>Manchester Royal Eye Hospital (-)</c:v>
                </c:pt>
                <c:pt idx="4">
                  <c:v>St Mary's Hospital (-)</c:v>
                </c:pt>
                <c:pt idx="5">
                  <c:v>Wythenshawe Hospital (58)</c:v>
                </c:pt>
                <c:pt idx="6">
                  <c:v>Trafford General Hospital (-)</c:v>
                </c:pt>
                <c:pt idx="7">
                  <c:v>North Manchester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(144)</c:v>
                </c:pt>
                <c:pt idx="1">
                  <c:v>Manchester Royal Infirmary (46)</c:v>
                </c:pt>
                <c:pt idx="2">
                  <c:v>Royal Manchester Children's Hospital (-)</c:v>
                </c:pt>
                <c:pt idx="3">
                  <c:v>Manchester Royal Eye Hospital (-)</c:v>
                </c:pt>
                <c:pt idx="4">
                  <c:v>St Mary's Hospital (-)</c:v>
                </c:pt>
                <c:pt idx="5">
                  <c:v>Wythenshawe Hospital (58)</c:v>
                </c:pt>
                <c:pt idx="6">
                  <c:v>Trafford General Hospital (-)</c:v>
                </c:pt>
                <c:pt idx="7">
                  <c:v>North Manchester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2.0860569270580394</c:v>
                </c:pt>
                <c:pt idx="1">
                  <c:v>2.6486651459541024</c:v>
                </c:pt>
                <c:pt idx="2">
                  <c:v>0</c:v>
                </c:pt>
                <c:pt idx="3">
                  <c:v>0</c:v>
                </c:pt>
                <c:pt idx="4">
                  <c:v>0</c:v>
                </c:pt>
                <c:pt idx="5">
                  <c:v>2.2040134048194826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Sheet1!$G$2:$G$9</c:f>
              <c:numCache>
                <c:formatCode>0.0;;</c:formatCode>
                <c:ptCount val="8"/>
                <c:pt idx="0">
                  <c:v>7.0640886205178841</c:v>
                </c:pt>
                <c:pt idx="1">
                  <c:v>6.6959607716196849</c:v>
                </c:pt>
                <c:pt idx="2">
                  <c:v>0</c:v>
                </c:pt>
                <c:pt idx="3">
                  <c:v>0</c:v>
                </c:pt>
                <c:pt idx="4">
                  <c:v>0</c:v>
                </c:pt>
                <c:pt idx="5">
                  <c:v>7.0536212140048686</c:v>
                </c:pt>
                <c:pt idx="6">
                  <c:v>0</c:v>
                </c:pt>
                <c:pt idx="7">
                  <c:v>7.101766378875606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Manchester Royal Infirmary (135)</c:v>
                </c:pt>
                <c:pt idx="2">
                  <c:v>Royal Manchester Children's Hospital (-)</c:v>
                </c:pt>
                <c:pt idx="3">
                  <c:v>Manchester Royal Eye Hospital (-)</c:v>
                </c:pt>
                <c:pt idx="4">
                  <c:v>St Mary's Hospital (-)</c:v>
                </c:pt>
                <c:pt idx="5">
                  <c:v>Wythenshawe Hospital (201)</c:v>
                </c:pt>
                <c:pt idx="6">
                  <c:v>Trafford General Hospital (-)</c:v>
                </c:pt>
                <c:pt idx="7">
                  <c:v>North Manchester General Hospital (53)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2.9359113794821159</c:v>
                </c:pt>
                <c:pt idx="1">
                  <c:v>3.3040392283803151</c:v>
                </c:pt>
                <c:pt idx="2">
                  <c:v>0</c:v>
                </c:pt>
                <c:pt idx="3">
                  <c:v>0</c:v>
                </c:pt>
                <c:pt idx="4">
                  <c:v>0</c:v>
                </c:pt>
                <c:pt idx="5">
                  <c:v>2.9463787859951314</c:v>
                </c:pt>
                <c:pt idx="6">
                  <c:v>0</c:v>
                </c:pt>
                <c:pt idx="7">
                  <c:v>2.898233621124394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(402)</c:v>
                </c:pt>
                <c:pt idx="1">
                  <c:v>Manchester Royal Infirmary (131)</c:v>
                </c:pt>
                <c:pt idx="2">
                  <c:v>Royal Manchester Children's Hospital (-)</c:v>
                </c:pt>
                <c:pt idx="3">
                  <c:v>Manchester Royal Eye Hospital (-)</c:v>
                </c:pt>
                <c:pt idx="4">
                  <c:v>St Mary's Hospital (-)</c:v>
                </c:pt>
                <c:pt idx="5">
                  <c:v>Wythenshawe Hospital (185)</c:v>
                </c:pt>
                <c:pt idx="6">
                  <c:v>Trafford General Hospital (-)</c:v>
                </c:pt>
                <c:pt idx="7">
                  <c:v>North Manchester General Hospital (44)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(402)</c:v>
                </c:pt>
                <c:pt idx="1">
                  <c:v>Manchester Royal Infirmary (131)</c:v>
                </c:pt>
                <c:pt idx="2">
                  <c:v>Royal Manchester Children's Hospital (-)</c:v>
                </c:pt>
                <c:pt idx="3">
                  <c:v>Manchester Royal Eye Hospital (-)</c:v>
                </c:pt>
                <c:pt idx="4">
                  <c:v>St Mary's Hospital (-)</c:v>
                </c:pt>
                <c:pt idx="5">
                  <c:v>Wythenshawe Hospital (185)</c:v>
                </c:pt>
                <c:pt idx="6">
                  <c:v>Trafford General Hospital (-)</c:v>
                </c:pt>
                <c:pt idx="7">
                  <c:v>North Manchester General Hospital (44)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(402)</c:v>
                </c:pt>
                <c:pt idx="1">
                  <c:v>Manchester Royal Infirmary (131)</c:v>
                </c:pt>
                <c:pt idx="2">
                  <c:v>Royal Manchester Children's Hospital (-)</c:v>
                </c:pt>
                <c:pt idx="3">
                  <c:v>Manchester Royal Eye Hospital (-)</c:v>
                </c:pt>
                <c:pt idx="4">
                  <c:v>St Mary's Hospital (-)</c:v>
                </c:pt>
                <c:pt idx="5">
                  <c:v>Wythenshawe Hospital (185)</c:v>
                </c:pt>
                <c:pt idx="6">
                  <c:v>Trafford General Hospital (-)</c:v>
                </c:pt>
                <c:pt idx="7">
                  <c:v>North Manchester General Hospital (44)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(402)</c:v>
                </c:pt>
                <c:pt idx="1">
                  <c:v>Manchester Royal Infirmary (131)</c:v>
                </c:pt>
                <c:pt idx="2">
                  <c:v>Royal Manchester Children's Hospital (-)</c:v>
                </c:pt>
                <c:pt idx="3">
                  <c:v>Manchester Royal Eye Hospital (-)</c:v>
                </c:pt>
                <c:pt idx="4">
                  <c:v>St Mary's Hospital (-)</c:v>
                </c:pt>
                <c:pt idx="5">
                  <c:v>Wythenshawe Hospital (185)</c:v>
                </c:pt>
                <c:pt idx="6">
                  <c:v>Trafford General Hospital (-)</c:v>
                </c:pt>
                <c:pt idx="7">
                  <c:v>North Manchester General Hospital (44)</c:v>
                </c:pt>
              </c:strCache>
            </c:strRef>
          </c:cat>
          <c:val>
            <c:numRef>
              <c:f>Sheet1!$G$2:$G$9</c:f>
              <c:numCache>
                <c:formatCode>0.0;;</c:formatCode>
                <c:ptCount val="8"/>
                <c:pt idx="0">
                  <c:v>8.0893785215858589</c:v>
                </c:pt>
                <c:pt idx="1">
                  <c:v>7.5875454943561857</c:v>
                </c:pt>
                <c:pt idx="2">
                  <c:v>0</c:v>
                </c:pt>
                <c:pt idx="3">
                  <c:v>0</c:v>
                </c:pt>
                <c:pt idx="4">
                  <c:v>0</c:v>
                </c:pt>
                <c:pt idx="5">
                  <c:v>8.1386886490527601</c:v>
                </c:pt>
                <c:pt idx="6">
                  <c:v>0</c:v>
                </c:pt>
                <c:pt idx="7">
                  <c:v>7.4485770097885586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(402)</c:v>
                </c:pt>
                <c:pt idx="1">
                  <c:v>Manchester Royal Infirmary (131)</c:v>
                </c:pt>
                <c:pt idx="2">
                  <c:v>Royal Manchester Children's Hospital (-)</c:v>
                </c:pt>
                <c:pt idx="3">
                  <c:v>Manchester Royal Eye Hospital (-)</c:v>
                </c:pt>
                <c:pt idx="4">
                  <c:v>St Mary's Hospital (-)</c:v>
                </c:pt>
                <c:pt idx="5">
                  <c:v>Wythenshawe Hospital (185)</c:v>
                </c:pt>
                <c:pt idx="6">
                  <c:v>Trafford General Hospital (-)</c:v>
                </c:pt>
                <c:pt idx="7">
                  <c:v>North Manchester General Hospital (44)</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(402)</c:v>
                </c:pt>
                <c:pt idx="1">
                  <c:v>Manchester Royal Infirmary (131)</c:v>
                </c:pt>
                <c:pt idx="2">
                  <c:v>Royal Manchester Children's Hospital (-)</c:v>
                </c:pt>
                <c:pt idx="3">
                  <c:v>Manchester Royal Eye Hospital (-)</c:v>
                </c:pt>
                <c:pt idx="4">
                  <c:v>St Mary's Hospital (-)</c:v>
                </c:pt>
                <c:pt idx="5">
                  <c:v>Wythenshawe Hospital (185)</c:v>
                </c:pt>
                <c:pt idx="6">
                  <c:v>Trafford General Hospital (-)</c:v>
                </c:pt>
                <c:pt idx="7">
                  <c:v>North Manchester General Hospital (44)</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(402)</c:v>
                </c:pt>
                <c:pt idx="1">
                  <c:v>Manchester Royal Infirmary (131)</c:v>
                </c:pt>
                <c:pt idx="2">
                  <c:v>Royal Manchester Children's Hospital (-)</c:v>
                </c:pt>
                <c:pt idx="3">
                  <c:v>Manchester Royal Eye Hospital (-)</c:v>
                </c:pt>
                <c:pt idx="4">
                  <c:v>St Mary's Hospital (-)</c:v>
                </c:pt>
                <c:pt idx="5">
                  <c:v>Wythenshawe Hospital (185)</c:v>
                </c:pt>
                <c:pt idx="6">
                  <c:v>Trafford General Hospital (-)</c:v>
                </c:pt>
                <c:pt idx="7">
                  <c:v>North Manchester General Hospital (44)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1.9106214784141411</c:v>
                </c:pt>
                <c:pt idx="1">
                  <c:v>2.4124545056438143</c:v>
                </c:pt>
                <c:pt idx="2">
                  <c:v>0</c:v>
                </c:pt>
                <c:pt idx="3">
                  <c:v>0</c:v>
                </c:pt>
                <c:pt idx="4">
                  <c:v>0</c:v>
                </c:pt>
                <c:pt idx="5">
                  <c:v>1.8613113509472399</c:v>
                </c:pt>
                <c:pt idx="6">
                  <c:v>0</c:v>
                </c:pt>
                <c:pt idx="7">
                  <c:v>2.5514229902114414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(320)</c:v>
                </c:pt>
                <c:pt idx="1">
                  <c:v>Manchester Royal Infirmary (97)</c:v>
                </c:pt>
                <c:pt idx="2">
                  <c:v>Royal Manchester Children's Hospital (-)</c:v>
                </c:pt>
                <c:pt idx="3">
                  <c:v>Manchester Royal Eye Hospital (-)</c:v>
                </c:pt>
                <c:pt idx="4">
                  <c:v>St Mary's Hospital (-)</c:v>
                </c:pt>
                <c:pt idx="5">
                  <c:v>Wythenshawe Hospital (152)</c:v>
                </c:pt>
                <c:pt idx="6">
                  <c:v>Trafford General Hospital (-)</c:v>
                </c:pt>
                <c:pt idx="7">
                  <c:v>North Manchester General Hospital (32)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(320)</c:v>
                </c:pt>
                <c:pt idx="1">
                  <c:v>Manchester Royal Infirmary (97)</c:v>
                </c:pt>
                <c:pt idx="2">
                  <c:v>Royal Manchester Children's Hospital (-)</c:v>
                </c:pt>
                <c:pt idx="3">
                  <c:v>Manchester Royal Eye Hospital (-)</c:v>
                </c:pt>
                <c:pt idx="4">
                  <c:v>St Mary's Hospital (-)</c:v>
                </c:pt>
                <c:pt idx="5">
                  <c:v>Wythenshawe Hospital (152)</c:v>
                </c:pt>
                <c:pt idx="6">
                  <c:v>Trafford General Hospital (-)</c:v>
                </c:pt>
                <c:pt idx="7">
                  <c:v>North Manchester General Hospital (32)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(320)</c:v>
                </c:pt>
                <c:pt idx="1">
                  <c:v>Manchester Royal Infirmary (97)</c:v>
                </c:pt>
                <c:pt idx="2">
                  <c:v>Royal Manchester Children's Hospital (-)</c:v>
                </c:pt>
                <c:pt idx="3">
                  <c:v>Manchester Royal Eye Hospital (-)</c:v>
                </c:pt>
                <c:pt idx="4">
                  <c:v>St Mary's Hospital (-)</c:v>
                </c:pt>
                <c:pt idx="5">
                  <c:v>Wythenshawe Hospital (152)</c:v>
                </c:pt>
                <c:pt idx="6">
                  <c:v>Trafford General Hospital (-)</c:v>
                </c:pt>
                <c:pt idx="7">
                  <c:v>North Manchester General Hospital (32)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(320)</c:v>
                </c:pt>
                <c:pt idx="1">
                  <c:v>Manchester Royal Infirmary (97)</c:v>
                </c:pt>
                <c:pt idx="2">
                  <c:v>Royal Manchester Children's Hospital (-)</c:v>
                </c:pt>
                <c:pt idx="3">
                  <c:v>Manchester Royal Eye Hospital (-)</c:v>
                </c:pt>
                <c:pt idx="4">
                  <c:v>St Mary's Hospital (-)</c:v>
                </c:pt>
                <c:pt idx="5">
                  <c:v>Wythenshawe Hospital (152)</c:v>
                </c:pt>
                <c:pt idx="6">
                  <c:v>Trafford General Hospital (-)</c:v>
                </c:pt>
                <c:pt idx="7">
                  <c:v>North Manchester General Hospital (32)</c:v>
                </c:pt>
              </c:strCache>
            </c:strRef>
          </c:cat>
          <c:val>
            <c:numRef>
              <c:f>Sheet1!$G$2:$G$9</c:f>
              <c:numCache>
                <c:formatCode>0.0;;</c:formatCode>
                <c:ptCount val="8"/>
                <c:pt idx="0">
                  <c:v>0</c:v>
                </c:pt>
                <c:pt idx="1">
                  <c:v>9.1026339804443612</c:v>
                </c:pt>
                <c:pt idx="2">
                  <c:v>0</c:v>
                </c:pt>
                <c:pt idx="3">
                  <c:v>0</c:v>
                </c:pt>
                <c:pt idx="4">
                  <c:v>0</c:v>
                </c:pt>
                <c:pt idx="5">
                  <c:v>0</c:v>
                </c:pt>
                <c:pt idx="6">
                  <c:v>0</c:v>
                </c:pt>
                <c:pt idx="7">
                  <c:v>8.7956022035811259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(320)</c:v>
                </c:pt>
                <c:pt idx="1">
                  <c:v>Manchester Royal Infirmary (97)</c:v>
                </c:pt>
                <c:pt idx="2">
                  <c:v>Royal Manchester Children's Hospital (-)</c:v>
                </c:pt>
                <c:pt idx="3">
                  <c:v>Manchester Royal Eye Hospital (-)</c:v>
                </c:pt>
                <c:pt idx="4">
                  <c:v>St Mary's Hospital (-)</c:v>
                </c:pt>
                <c:pt idx="5">
                  <c:v>Wythenshawe Hospital (152)</c:v>
                </c:pt>
                <c:pt idx="6">
                  <c:v>Trafford General Hospital (-)</c:v>
                </c:pt>
                <c:pt idx="7">
                  <c:v>North Manchester General Hospital (32)</c:v>
                </c:pt>
              </c:strCache>
            </c:strRef>
          </c:cat>
          <c:val>
            <c:numRef>
              <c:f>Sheet1!$H$2:$H$9</c:f>
              <c:numCache>
                <c:formatCode>0.0;;</c:formatCode>
                <c:ptCount val="8"/>
                <c:pt idx="0">
                  <c:v>9.1824288495760946</c:v>
                </c:pt>
                <c:pt idx="1">
                  <c:v>0</c:v>
                </c:pt>
                <c:pt idx="2">
                  <c:v>0</c:v>
                </c:pt>
                <c:pt idx="3">
                  <c:v>0</c:v>
                </c:pt>
                <c:pt idx="4">
                  <c:v>0</c:v>
                </c:pt>
                <c:pt idx="5">
                  <c:v>9.2250488593284352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(320)</c:v>
                </c:pt>
                <c:pt idx="1">
                  <c:v>Manchester Royal Infirmary (97)</c:v>
                </c:pt>
                <c:pt idx="2">
                  <c:v>Royal Manchester Children's Hospital (-)</c:v>
                </c:pt>
                <c:pt idx="3">
                  <c:v>Manchester Royal Eye Hospital (-)</c:v>
                </c:pt>
                <c:pt idx="4">
                  <c:v>St Mary's Hospital (-)</c:v>
                </c:pt>
                <c:pt idx="5">
                  <c:v>Wythenshawe Hospital (152)</c:v>
                </c:pt>
                <c:pt idx="6">
                  <c:v>Trafford General Hospital (-)</c:v>
                </c:pt>
                <c:pt idx="7">
                  <c:v>North Manchester General Hospital (32)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(320)</c:v>
                </c:pt>
                <c:pt idx="1">
                  <c:v>Manchester Royal Infirmary (97)</c:v>
                </c:pt>
                <c:pt idx="2">
                  <c:v>Royal Manchester Children's Hospital (-)</c:v>
                </c:pt>
                <c:pt idx="3">
                  <c:v>Manchester Royal Eye Hospital (-)</c:v>
                </c:pt>
                <c:pt idx="4">
                  <c:v>St Mary's Hospital (-)</c:v>
                </c:pt>
                <c:pt idx="5">
                  <c:v>Wythenshawe Hospital (152)</c:v>
                </c:pt>
                <c:pt idx="6">
                  <c:v>Trafford General Hospital (-)</c:v>
                </c:pt>
                <c:pt idx="7">
                  <c:v>North Manchester General Hospital (32)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0.81757115042390538</c:v>
                </c:pt>
                <c:pt idx="1">
                  <c:v>0.89736601955563877</c:v>
                </c:pt>
                <c:pt idx="2">
                  <c:v>0</c:v>
                </c:pt>
                <c:pt idx="3">
                  <c:v>0</c:v>
                </c:pt>
                <c:pt idx="4">
                  <c:v>0</c:v>
                </c:pt>
                <c:pt idx="5">
                  <c:v>0.77495114067156479</c:v>
                </c:pt>
                <c:pt idx="6">
                  <c:v>0</c:v>
                </c:pt>
                <c:pt idx="7">
                  <c:v>1.2043977964188741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(359)</c:v>
                </c:pt>
                <c:pt idx="1">
                  <c:v>Manchester Royal Infirmary (114)</c:v>
                </c:pt>
                <c:pt idx="2">
                  <c:v>Royal Manchester Children's Hospital (-)</c:v>
                </c:pt>
                <c:pt idx="3">
                  <c:v>Manchester Royal Eye Hospital (-)</c:v>
                </c:pt>
                <c:pt idx="4">
                  <c:v>St Mary's Hospital (-)</c:v>
                </c:pt>
                <c:pt idx="5">
                  <c:v>Wythenshawe Hospital (163)</c:v>
                </c:pt>
                <c:pt idx="6">
                  <c:v>Trafford General Hospital (-)</c:v>
                </c:pt>
                <c:pt idx="7">
                  <c:v>North Manchester General Hospital (47)</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(359)</c:v>
                </c:pt>
                <c:pt idx="1">
                  <c:v>Manchester Royal Infirmary (114)</c:v>
                </c:pt>
                <c:pt idx="2">
                  <c:v>Royal Manchester Children's Hospital (-)</c:v>
                </c:pt>
                <c:pt idx="3">
                  <c:v>Manchester Royal Eye Hospital (-)</c:v>
                </c:pt>
                <c:pt idx="4">
                  <c:v>St Mary's Hospital (-)</c:v>
                </c:pt>
                <c:pt idx="5">
                  <c:v>Wythenshawe Hospital (163)</c:v>
                </c:pt>
                <c:pt idx="6">
                  <c:v>Trafford General Hospital (-)</c:v>
                </c:pt>
                <c:pt idx="7">
                  <c:v>North Manchester General Hospital (47)</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(359)</c:v>
                </c:pt>
                <c:pt idx="1">
                  <c:v>Manchester Royal Infirmary (114)</c:v>
                </c:pt>
                <c:pt idx="2">
                  <c:v>Royal Manchester Children's Hospital (-)</c:v>
                </c:pt>
                <c:pt idx="3">
                  <c:v>Manchester Royal Eye Hospital (-)</c:v>
                </c:pt>
                <c:pt idx="4">
                  <c:v>St Mary's Hospital (-)</c:v>
                </c:pt>
                <c:pt idx="5">
                  <c:v>Wythenshawe Hospital (163)</c:v>
                </c:pt>
                <c:pt idx="6">
                  <c:v>Trafford General Hospital (-)</c:v>
                </c:pt>
                <c:pt idx="7">
                  <c:v>North Manchester General Hospital (47)</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(359)</c:v>
                </c:pt>
                <c:pt idx="1">
                  <c:v>Manchester Royal Infirmary (114)</c:v>
                </c:pt>
                <c:pt idx="2">
                  <c:v>Royal Manchester Children's Hospital (-)</c:v>
                </c:pt>
                <c:pt idx="3">
                  <c:v>Manchester Royal Eye Hospital (-)</c:v>
                </c:pt>
                <c:pt idx="4">
                  <c:v>St Mary's Hospital (-)</c:v>
                </c:pt>
                <c:pt idx="5">
                  <c:v>Wythenshawe Hospital (163)</c:v>
                </c:pt>
                <c:pt idx="6">
                  <c:v>Trafford General Hospital (-)</c:v>
                </c:pt>
                <c:pt idx="7">
                  <c:v>North Manchester General Hospital (47)</c:v>
                </c:pt>
              </c:strCache>
            </c:strRef>
          </c:cat>
          <c:val>
            <c:numRef>
              <c:f>Sheet1!$G$2:$G$9</c:f>
              <c:numCache>
                <c:formatCode>0.0;;</c:formatCode>
                <c:ptCount val="8"/>
                <c:pt idx="0">
                  <c:v>4.5479546987671728</c:v>
                </c:pt>
                <c:pt idx="1">
                  <c:v>4.7797568559745844</c:v>
                </c:pt>
                <c:pt idx="2">
                  <c:v>0</c:v>
                </c:pt>
                <c:pt idx="3">
                  <c:v>0</c:v>
                </c:pt>
                <c:pt idx="4">
                  <c:v>0</c:v>
                </c:pt>
                <c:pt idx="5">
                  <c:v>4.382966163929443</c:v>
                </c:pt>
                <c:pt idx="6">
                  <c:v>0</c:v>
                </c:pt>
                <c:pt idx="7">
                  <c:v>3.6528105605957748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(359)</c:v>
                </c:pt>
                <c:pt idx="1">
                  <c:v>Manchester Royal Infirmary (114)</c:v>
                </c:pt>
                <c:pt idx="2">
                  <c:v>Royal Manchester Children's Hospital (-)</c:v>
                </c:pt>
                <c:pt idx="3">
                  <c:v>Manchester Royal Eye Hospital (-)</c:v>
                </c:pt>
                <c:pt idx="4">
                  <c:v>St Mary's Hospital (-)</c:v>
                </c:pt>
                <c:pt idx="5">
                  <c:v>Wythenshawe Hospital (163)</c:v>
                </c:pt>
                <c:pt idx="6">
                  <c:v>Trafford General Hospital (-)</c:v>
                </c:pt>
                <c:pt idx="7">
                  <c:v>North Manchester General Hospital (47)</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(359)</c:v>
                </c:pt>
                <c:pt idx="1">
                  <c:v>Manchester Royal Infirmary (114)</c:v>
                </c:pt>
                <c:pt idx="2">
                  <c:v>Royal Manchester Children's Hospital (-)</c:v>
                </c:pt>
                <c:pt idx="3">
                  <c:v>Manchester Royal Eye Hospital (-)</c:v>
                </c:pt>
                <c:pt idx="4">
                  <c:v>St Mary's Hospital (-)</c:v>
                </c:pt>
                <c:pt idx="5">
                  <c:v>Wythenshawe Hospital (163)</c:v>
                </c:pt>
                <c:pt idx="6">
                  <c:v>Trafford General Hospital (-)</c:v>
                </c:pt>
                <c:pt idx="7">
                  <c:v>North Manchester General Hospital (47)</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(359)</c:v>
                </c:pt>
                <c:pt idx="1">
                  <c:v>Manchester Royal Infirmary (114)</c:v>
                </c:pt>
                <c:pt idx="2">
                  <c:v>Royal Manchester Children's Hospital (-)</c:v>
                </c:pt>
                <c:pt idx="3">
                  <c:v>Manchester Royal Eye Hospital (-)</c:v>
                </c:pt>
                <c:pt idx="4">
                  <c:v>St Mary's Hospital (-)</c:v>
                </c:pt>
                <c:pt idx="5">
                  <c:v>Wythenshawe Hospital (163)</c:v>
                </c:pt>
                <c:pt idx="6">
                  <c:v>Trafford General Hospital (-)</c:v>
                </c:pt>
                <c:pt idx="7">
                  <c:v>North Manchester General Hospital (47)</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5.4520453012328272</c:v>
                </c:pt>
                <c:pt idx="1">
                  <c:v>5.2202431440254156</c:v>
                </c:pt>
                <c:pt idx="2">
                  <c:v>0</c:v>
                </c:pt>
                <c:pt idx="3">
                  <c:v>0</c:v>
                </c:pt>
                <c:pt idx="4">
                  <c:v>0</c:v>
                </c:pt>
                <c:pt idx="5">
                  <c:v>5.617033836070557</c:v>
                </c:pt>
                <c:pt idx="6">
                  <c:v>0</c:v>
                </c:pt>
                <c:pt idx="7">
                  <c:v>6.3471894394042252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(395)</c:v>
                </c:pt>
                <c:pt idx="1">
                  <c:v>Manchester Royal Infirmary (127)</c:v>
                </c:pt>
                <c:pt idx="2">
                  <c:v>Royal Manchester Children's Hospital (-)</c:v>
                </c:pt>
                <c:pt idx="3">
                  <c:v>Manchester Royal Eye Hospital (-)</c:v>
                </c:pt>
                <c:pt idx="4">
                  <c:v>St Mary's Hospital (-)</c:v>
                </c:pt>
                <c:pt idx="5">
                  <c:v>Wythenshawe Hospital (180)</c:v>
                </c:pt>
                <c:pt idx="6">
                  <c:v>Trafford General Hospital (-)</c:v>
                </c:pt>
                <c:pt idx="7">
                  <c:v>North Manchester General Hospital (48)</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(395)</c:v>
                </c:pt>
                <c:pt idx="1">
                  <c:v>Manchester Royal Infirmary (127)</c:v>
                </c:pt>
                <c:pt idx="2">
                  <c:v>Royal Manchester Children's Hospital (-)</c:v>
                </c:pt>
                <c:pt idx="3">
                  <c:v>Manchester Royal Eye Hospital (-)</c:v>
                </c:pt>
                <c:pt idx="4">
                  <c:v>St Mary's Hospital (-)</c:v>
                </c:pt>
                <c:pt idx="5">
                  <c:v>Wythenshawe Hospital (180)</c:v>
                </c:pt>
                <c:pt idx="6">
                  <c:v>Trafford General Hospital (-)</c:v>
                </c:pt>
                <c:pt idx="7">
                  <c:v>North Manchester General Hospital (48)</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(395)</c:v>
                </c:pt>
                <c:pt idx="1">
                  <c:v>Manchester Royal Infirmary (127)</c:v>
                </c:pt>
                <c:pt idx="2">
                  <c:v>Royal Manchester Children's Hospital (-)</c:v>
                </c:pt>
                <c:pt idx="3">
                  <c:v>Manchester Royal Eye Hospital (-)</c:v>
                </c:pt>
                <c:pt idx="4">
                  <c:v>St Mary's Hospital (-)</c:v>
                </c:pt>
                <c:pt idx="5">
                  <c:v>Wythenshawe Hospital (180)</c:v>
                </c:pt>
                <c:pt idx="6">
                  <c:v>Trafford General Hospital (-)</c:v>
                </c:pt>
                <c:pt idx="7">
                  <c:v>North Manchester General Hospital (48)</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(395)</c:v>
                </c:pt>
                <c:pt idx="1">
                  <c:v>Manchester Royal Infirmary (127)</c:v>
                </c:pt>
                <c:pt idx="2">
                  <c:v>Royal Manchester Children's Hospital (-)</c:v>
                </c:pt>
                <c:pt idx="3">
                  <c:v>Manchester Royal Eye Hospital (-)</c:v>
                </c:pt>
                <c:pt idx="4">
                  <c:v>St Mary's Hospital (-)</c:v>
                </c:pt>
                <c:pt idx="5">
                  <c:v>Wythenshawe Hospital (180)</c:v>
                </c:pt>
                <c:pt idx="6">
                  <c:v>Trafford General Hospital (-)</c:v>
                </c:pt>
                <c:pt idx="7">
                  <c:v>North Manchester General Hospital (48)</c:v>
                </c:pt>
              </c:strCache>
            </c:strRef>
          </c:cat>
          <c:val>
            <c:numRef>
              <c:f>Sheet1!$G$2:$G$9</c:f>
              <c:numCache>
                <c:formatCode>0.0;;</c:formatCode>
                <c:ptCount val="8"/>
                <c:pt idx="0">
                  <c:v>6.755912019181145</c:v>
                </c:pt>
                <c:pt idx="1">
                  <c:v>6.4312121027014397</c:v>
                </c:pt>
                <c:pt idx="2">
                  <c:v>0</c:v>
                </c:pt>
                <c:pt idx="3">
                  <c:v>0</c:v>
                </c:pt>
                <c:pt idx="4">
                  <c:v>0</c:v>
                </c:pt>
                <c:pt idx="5">
                  <c:v>6.8510157219505654</c:v>
                </c:pt>
                <c:pt idx="6">
                  <c:v>0</c:v>
                </c:pt>
                <c:pt idx="7">
                  <c:v>5.7168763013926842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(395)</c:v>
                </c:pt>
                <c:pt idx="1">
                  <c:v>Manchester Royal Infirmary (127)</c:v>
                </c:pt>
                <c:pt idx="2">
                  <c:v>Royal Manchester Children's Hospital (-)</c:v>
                </c:pt>
                <c:pt idx="3">
                  <c:v>Manchester Royal Eye Hospital (-)</c:v>
                </c:pt>
                <c:pt idx="4">
                  <c:v>St Mary's Hospital (-)</c:v>
                </c:pt>
                <c:pt idx="5">
                  <c:v>Wythenshawe Hospital (180)</c:v>
                </c:pt>
                <c:pt idx="6">
                  <c:v>Trafford General Hospital (-)</c:v>
                </c:pt>
                <c:pt idx="7">
                  <c:v>North Manchester General Hospital (48)</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(395)</c:v>
                </c:pt>
                <c:pt idx="1">
                  <c:v>Manchester Royal Infirmary (127)</c:v>
                </c:pt>
                <c:pt idx="2">
                  <c:v>Royal Manchester Children's Hospital (-)</c:v>
                </c:pt>
                <c:pt idx="3">
                  <c:v>Manchester Royal Eye Hospital (-)</c:v>
                </c:pt>
                <c:pt idx="4">
                  <c:v>St Mary's Hospital (-)</c:v>
                </c:pt>
                <c:pt idx="5">
                  <c:v>Wythenshawe Hospital (180)</c:v>
                </c:pt>
                <c:pt idx="6">
                  <c:v>Trafford General Hospital (-)</c:v>
                </c:pt>
                <c:pt idx="7">
                  <c:v>North Manchester General Hospital (48)</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(395)</c:v>
                </c:pt>
                <c:pt idx="1">
                  <c:v>Manchester Royal Infirmary (127)</c:v>
                </c:pt>
                <c:pt idx="2">
                  <c:v>Royal Manchester Children's Hospital (-)</c:v>
                </c:pt>
                <c:pt idx="3">
                  <c:v>Manchester Royal Eye Hospital (-)</c:v>
                </c:pt>
                <c:pt idx="4">
                  <c:v>St Mary's Hospital (-)</c:v>
                </c:pt>
                <c:pt idx="5">
                  <c:v>Wythenshawe Hospital (180)</c:v>
                </c:pt>
                <c:pt idx="6">
                  <c:v>Trafford General Hospital (-)</c:v>
                </c:pt>
                <c:pt idx="7">
                  <c:v>North Manchester General Hospital (48)</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3.244087980818855</c:v>
                </c:pt>
                <c:pt idx="1">
                  <c:v>3.5687878972985603</c:v>
                </c:pt>
                <c:pt idx="2">
                  <c:v>0</c:v>
                </c:pt>
                <c:pt idx="3">
                  <c:v>0</c:v>
                </c:pt>
                <c:pt idx="4">
                  <c:v>0</c:v>
                </c:pt>
                <c:pt idx="5">
                  <c:v>3.1489842780494346</c:v>
                </c:pt>
                <c:pt idx="6">
                  <c:v>0</c:v>
                </c:pt>
                <c:pt idx="7">
                  <c:v>4.2831236986073158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(407)</c:v>
                </c:pt>
                <c:pt idx="1">
                  <c:v>Manchester Royal Infirmary (128)</c:v>
                </c:pt>
                <c:pt idx="2">
                  <c:v>Royal Manchester Children's Hospital (-)</c:v>
                </c:pt>
                <c:pt idx="3">
                  <c:v>Manchester Royal Eye Hospital (-)</c:v>
                </c:pt>
                <c:pt idx="4">
                  <c:v>St Mary's Hospital (-)</c:v>
                </c:pt>
                <c:pt idx="5">
                  <c:v>Wythenshawe Hospital (188)</c:v>
                </c:pt>
                <c:pt idx="6">
                  <c:v>Trafford General Hospital (-)</c:v>
                </c:pt>
                <c:pt idx="7">
                  <c:v>North Manchester General Hospital (46)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(407)</c:v>
                </c:pt>
                <c:pt idx="1">
                  <c:v>Manchester Royal Infirmary (128)</c:v>
                </c:pt>
                <c:pt idx="2">
                  <c:v>Royal Manchester Children's Hospital (-)</c:v>
                </c:pt>
                <c:pt idx="3">
                  <c:v>Manchester Royal Eye Hospital (-)</c:v>
                </c:pt>
                <c:pt idx="4">
                  <c:v>St Mary's Hospital (-)</c:v>
                </c:pt>
                <c:pt idx="5">
                  <c:v>Wythenshawe Hospital (188)</c:v>
                </c:pt>
                <c:pt idx="6">
                  <c:v>Trafford General Hospital (-)</c:v>
                </c:pt>
                <c:pt idx="7">
                  <c:v>North Manchester General Hospital (46)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(407)</c:v>
                </c:pt>
                <c:pt idx="1">
                  <c:v>Manchester Royal Infirmary (128)</c:v>
                </c:pt>
                <c:pt idx="2">
                  <c:v>Royal Manchester Children's Hospital (-)</c:v>
                </c:pt>
                <c:pt idx="3">
                  <c:v>Manchester Royal Eye Hospital (-)</c:v>
                </c:pt>
                <c:pt idx="4">
                  <c:v>St Mary's Hospital (-)</c:v>
                </c:pt>
                <c:pt idx="5">
                  <c:v>Wythenshawe Hospital (188)</c:v>
                </c:pt>
                <c:pt idx="6">
                  <c:v>Trafford General Hospital (-)</c:v>
                </c:pt>
                <c:pt idx="7">
                  <c:v>North Manchester General Hospital (46)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(407)</c:v>
                </c:pt>
                <c:pt idx="1">
                  <c:v>Manchester Royal Infirmary (128)</c:v>
                </c:pt>
                <c:pt idx="2">
                  <c:v>Royal Manchester Children's Hospital (-)</c:v>
                </c:pt>
                <c:pt idx="3">
                  <c:v>Manchester Royal Eye Hospital (-)</c:v>
                </c:pt>
                <c:pt idx="4">
                  <c:v>St Mary's Hospital (-)</c:v>
                </c:pt>
                <c:pt idx="5">
                  <c:v>Wythenshawe Hospital (188)</c:v>
                </c:pt>
                <c:pt idx="6">
                  <c:v>Trafford General Hospital (-)</c:v>
                </c:pt>
                <c:pt idx="7">
                  <c:v>North Manchester General Hospital (46)</c:v>
                </c:pt>
              </c:strCache>
            </c:strRef>
          </c:cat>
          <c:val>
            <c:numRef>
              <c:f>Sheet1!$G$2:$G$9</c:f>
              <c:numCache>
                <c:formatCode>0.0;;</c:formatCode>
                <c:ptCount val="8"/>
                <c:pt idx="0">
                  <c:v>7.6056283364248882</c:v>
                </c:pt>
                <c:pt idx="1">
                  <c:v>7.4295611338614149</c:v>
                </c:pt>
                <c:pt idx="2">
                  <c:v>0</c:v>
                </c:pt>
                <c:pt idx="3">
                  <c:v>0</c:v>
                </c:pt>
                <c:pt idx="4">
                  <c:v>0</c:v>
                </c:pt>
                <c:pt idx="5">
                  <c:v>7.8053126806692044</c:v>
                </c:pt>
                <c:pt idx="6">
                  <c:v>0</c:v>
                </c:pt>
                <c:pt idx="7">
                  <c:v>6.5785484925767319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(407)</c:v>
                </c:pt>
                <c:pt idx="1">
                  <c:v>Manchester Royal Infirmary (128)</c:v>
                </c:pt>
                <c:pt idx="2">
                  <c:v>Royal Manchester Children's Hospital (-)</c:v>
                </c:pt>
                <c:pt idx="3">
                  <c:v>Manchester Royal Eye Hospital (-)</c:v>
                </c:pt>
                <c:pt idx="4">
                  <c:v>St Mary's Hospital (-)</c:v>
                </c:pt>
                <c:pt idx="5">
                  <c:v>Wythenshawe Hospital (188)</c:v>
                </c:pt>
                <c:pt idx="6">
                  <c:v>Trafford General Hospital (-)</c:v>
                </c:pt>
                <c:pt idx="7">
                  <c:v>North Manchester General Hospital (46)</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(407)</c:v>
                </c:pt>
                <c:pt idx="1">
                  <c:v>Manchester Royal Infirmary (128)</c:v>
                </c:pt>
                <c:pt idx="2">
                  <c:v>Royal Manchester Children's Hospital (-)</c:v>
                </c:pt>
                <c:pt idx="3">
                  <c:v>Manchester Royal Eye Hospital (-)</c:v>
                </c:pt>
                <c:pt idx="4">
                  <c:v>St Mary's Hospital (-)</c:v>
                </c:pt>
                <c:pt idx="5">
                  <c:v>Wythenshawe Hospital (188)</c:v>
                </c:pt>
                <c:pt idx="6">
                  <c:v>Trafford General Hospital (-)</c:v>
                </c:pt>
                <c:pt idx="7">
                  <c:v>North Manchester General Hospital (46)</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(407)</c:v>
                </c:pt>
                <c:pt idx="1">
                  <c:v>Manchester Royal Infirmary (128)</c:v>
                </c:pt>
                <c:pt idx="2">
                  <c:v>Royal Manchester Children's Hospital (-)</c:v>
                </c:pt>
                <c:pt idx="3">
                  <c:v>Manchester Royal Eye Hospital (-)</c:v>
                </c:pt>
                <c:pt idx="4">
                  <c:v>St Mary's Hospital (-)</c:v>
                </c:pt>
                <c:pt idx="5">
                  <c:v>Wythenshawe Hospital (188)</c:v>
                </c:pt>
                <c:pt idx="6">
                  <c:v>Trafford General Hospital (-)</c:v>
                </c:pt>
                <c:pt idx="7">
                  <c:v>North Manchester General Hospital (46)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2.3943716635751118</c:v>
                </c:pt>
                <c:pt idx="1">
                  <c:v>2.5704388661385851</c:v>
                </c:pt>
                <c:pt idx="2">
                  <c:v>0</c:v>
                </c:pt>
                <c:pt idx="3">
                  <c:v>0</c:v>
                </c:pt>
                <c:pt idx="4">
                  <c:v>0</c:v>
                </c:pt>
                <c:pt idx="5">
                  <c:v>2.1946873193307956</c:v>
                </c:pt>
                <c:pt idx="6">
                  <c:v>0</c:v>
                </c:pt>
                <c:pt idx="7">
                  <c:v>3.4214515074232681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0.14408682692770292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0.59549584870988603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0.16601979038014747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1.7332229663334253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0.16601979038014747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0.59549584870988603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1.1237000307529392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6.4345423502809744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Manchester Royal Infirmary (75)</c:v>
                </c:pt>
                <c:pt idx="2">
                  <c:v>Royal Manchester Children's Hospital (-)</c:v>
                </c:pt>
                <c:pt idx="3">
                  <c:v>Manchester Royal Eye Hospital (-)</c:v>
                </c:pt>
                <c:pt idx="4">
                  <c:v>St Mary's Hospital (-)</c:v>
                </c:pt>
                <c:pt idx="5">
                  <c:v>Wythenshawe Hospital (118)</c:v>
                </c:pt>
                <c:pt idx="6">
                  <c:v>Trafford General Hospital (-)</c:v>
                </c:pt>
                <c:pt idx="7">
                  <c:v>North Manchester General Hospital (33)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Manchester Royal Infirmary (75)</c:v>
                </c:pt>
                <c:pt idx="2">
                  <c:v>Royal Manchester Children's Hospital (-)</c:v>
                </c:pt>
                <c:pt idx="3">
                  <c:v>Manchester Royal Eye Hospital (-)</c:v>
                </c:pt>
                <c:pt idx="4">
                  <c:v>St Mary's Hospital (-)</c:v>
                </c:pt>
                <c:pt idx="5">
                  <c:v>Wythenshawe Hospital (118)</c:v>
                </c:pt>
                <c:pt idx="6">
                  <c:v>Trafford General Hospital (-)</c:v>
                </c:pt>
                <c:pt idx="7">
                  <c:v>North Manchester General Hospital (33)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Manchester Royal Infirmary (75)</c:v>
                </c:pt>
                <c:pt idx="2">
                  <c:v>Royal Manchester Children's Hospital (-)</c:v>
                </c:pt>
                <c:pt idx="3">
                  <c:v>Manchester Royal Eye Hospital (-)</c:v>
                </c:pt>
                <c:pt idx="4">
                  <c:v>St Mary's Hospital (-)</c:v>
                </c:pt>
                <c:pt idx="5">
                  <c:v>Wythenshawe Hospital (118)</c:v>
                </c:pt>
                <c:pt idx="6">
                  <c:v>Trafford General Hospital (-)</c:v>
                </c:pt>
                <c:pt idx="7">
                  <c:v>North Manchester General Hospital (33)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Manchester Royal Infirmary (75)</c:v>
                </c:pt>
                <c:pt idx="2">
                  <c:v>Royal Manchester Children's Hospital (-)</c:v>
                </c:pt>
                <c:pt idx="3">
                  <c:v>Manchester Royal Eye Hospital (-)</c:v>
                </c:pt>
                <c:pt idx="4">
                  <c:v>St Mary's Hospital (-)</c:v>
                </c:pt>
                <c:pt idx="5">
                  <c:v>Wythenshawe Hospital (118)</c:v>
                </c:pt>
                <c:pt idx="6">
                  <c:v>Trafford General Hospital (-)</c:v>
                </c:pt>
                <c:pt idx="7">
                  <c:v>North Manchester General Hospital (33)</c:v>
                </c:pt>
              </c:strCache>
            </c:strRef>
          </c:cat>
          <c:val>
            <c:numRef>
              <c:f>Sheet1!$G$2:$G$9</c:f>
              <c:numCache>
                <c:formatCode>0.0;;</c:formatCode>
                <c:ptCount val="8"/>
                <c:pt idx="0">
                  <c:v>7.8874154982273028</c:v>
                </c:pt>
                <c:pt idx="1">
                  <c:v>7.749522052517448</c:v>
                </c:pt>
                <c:pt idx="2">
                  <c:v>0</c:v>
                </c:pt>
                <c:pt idx="3">
                  <c:v>0</c:v>
                </c:pt>
                <c:pt idx="4">
                  <c:v>0</c:v>
                </c:pt>
                <c:pt idx="5">
                  <c:v>8.0461270166395735</c:v>
                </c:pt>
                <c:pt idx="6">
                  <c:v>0</c:v>
                </c:pt>
                <c:pt idx="7">
                  <c:v>7.4750558016142401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Manchester Royal Infirmary (75)</c:v>
                </c:pt>
                <c:pt idx="2">
                  <c:v>Royal Manchester Children's Hospital (-)</c:v>
                </c:pt>
                <c:pt idx="3">
                  <c:v>Manchester Royal Eye Hospital (-)</c:v>
                </c:pt>
                <c:pt idx="4">
                  <c:v>St Mary's Hospital (-)</c:v>
                </c:pt>
                <c:pt idx="5">
                  <c:v>Wythenshawe Hospital (118)</c:v>
                </c:pt>
                <c:pt idx="6">
                  <c:v>Trafford General Hospital (-)</c:v>
                </c:pt>
                <c:pt idx="7">
                  <c:v>North Manchester General Hospital (33)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Manchester Royal Infirmary (75)</c:v>
                </c:pt>
                <c:pt idx="2">
                  <c:v>Royal Manchester Children's Hospital (-)</c:v>
                </c:pt>
                <c:pt idx="3">
                  <c:v>Manchester Royal Eye Hospital (-)</c:v>
                </c:pt>
                <c:pt idx="4">
                  <c:v>St Mary's Hospital (-)</c:v>
                </c:pt>
                <c:pt idx="5">
                  <c:v>Wythenshawe Hospital (118)</c:v>
                </c:pt>
                <c:pt idx="6">
                  <c:v>Trafford General Hospital (-)</c:v>
                </c:pt>
                <c:pt idx="7">
                  <c:v>North Manchester General Hospital (33)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Manchester Royal Infirmary (75)</c:v>
                </c:pt>
                <c:pt idx="2">
                  <c:v>Royal Manchester Children's Hospital (-)</c:v>
                </c:pt>
                <c:pt idx="3">
                  <c:v>Manchester Royal Eye Hospital (-)</c:v>
                </c:pt>
                <c:pt idx="4">
                  <c:v>St Mary's Hospital (-)</c:v>
                </c:pt>
                <c:pt idx="5">
                  <c:v>Wythenshawe Hospital (118)</c:v>
                </c:pt>
                <c:pt idx="6">
                  <c:v>Trafford General Hospital (-)</c:v>
                </c:pt>
                <c:pt idx="7">
                  <c:v>North Manchester General Hospital (33)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2.1125845017726972</c:v>
                </c:pt>
                <c:pt idx="1">
                  <c:v>2.250477947482552</c:v>
                </c:pt>
                <c:pt idx="2">
                  <c:v>0</c:v>
                </c:pt>
                <c:pt idx="3">
                  <c:v>0</c:v>
                </c:pt>
                <c:pt idx="4">
                  <c:v>0</c:v>
                </c:pt>
                <c:pt idx="5">
                  <c:v>1.9538729833604265</c:v>
                </c:pt>
                <c:pt idx="6">
                  <c:v>0</c:v>
                </c:pt>
                <c:pt idx="7">
                  <c:v>2.5249441983857599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(277)</c:v>
                </c:pt>
                <c:pt idx="1">
                  <c:v>Manchester Royal Infirmary (84)</c:v>
                </c:pt>
                <c:pt idx="2">
                  <c:v>Royal Manchester Children's Hospital (-)</c:v>
                </c:pt>
                <c:pt idx="3">
                  <c:v>Manchester Royal Eye Hospital (-)</c:v>
                </c:pt>
                <c:pt idx="4">
                  <c:v>St Mary's Hospital (-)</c:v>
                </c:pt>
                <c:pt idx="5">
                  <c:v>Wythenshawe Hospital (130)</c:v>
                </c:pt>
                <c:pt idx="6">
                  <c:v>Trafford General Hospital (-)</c:v>
                </c:pt>
                <c:pt idx="7">
                  <c:v>North Manchester General Hospital (39)</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(277)</c:v>
                </c:pt>
                <c:pt idx="1">
                  <c:v>Manchester Royal Infirmary (84)</c:v>
                </c:pt>
                <c:pt idx="2">
                  <c:v>Royal Manchester Children's Hospital (-)</c:v>
                </c:pt>
                <c:pt idx="3">
                  <c:v>Manchester Royal Eye Hospital (-)</c:v>
                </c:pt>
                <c:pt idx="4">
                  <c:v>St Mary's Hospital (-)</c:v>
                </c:pt>
                <c:pt idx="5">
                  <c:v>Wythenshawe Hospital (130)</c:v>
                </c:pt>
                <c:pt idx="6">
                  <c:v>Trafford General Hospital (-)</c:v>
                </c:pt>
                <c:pt idx="7">
                  <c:v>North Manchester General Hospital (39)</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(277)</c:v>
                </c:pt>
                <c:pt idx="1">
                  <c:v>Manchester Royal Infirmary (84)</c:v>
                </c:pt>
                <c:pt idx="2">
                  <c:v>Royal Manchester Children's Hospital (-)</c:v>
                </c:pt>
                <c:pt idx="3">
                  <c:v>Manchester Royal Eye Hospital (-)</c:v>
                </c:pt>
                <c:pt idx="4">
                  <c:v>St Mary's Hospital (-)</c:v>
                </c:pt>
                <c:pt idx="5">
                  <c:v>Wythenshawe Hospital (130)</c:v>
                </c:pt>
                <c:pt idx="6">
                  <c:v>Trafford General Hospital (-)</c:v>
                </c:pt>
                <c:pt idx="7">
                  <c:v>North Manchester General Hospital (39)</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(277)</c:v>
                </c:pt>
                <c:pt idx="1">
                  <c:v>Manchester Royal Infirmary (84)</c:v>
                </c:pt>
                <c:pt idx="2">
                  <c:v>Royal Manchester Children's Hospital (-)</c:v>
                </c:pt>
                <c:pt idx="3">
                  <c:v>Manchester Royal Eye Hospital (-)</c:v>
                </c:pt>
                <c:pt idx="4">
                  <c:v>St Mary's Hospital (-)</c:v>
                </c:pt>
                <c:pt idx="5">
                  <c:v>Wythenshawe Hospital (130)</c:v>
                </c:pt>
                <c:pt idx="6">
                  <c:v>Trafford General Hospital (-)</c:v>
                </c:pt>
                <c:pt idx="7">
                  <c:v>North Manchester General Hospital (39)</c:v>
                </c:pt>
              </c:strCache>
            </c:strRef>
          </c:cat>
          <c:val>
            <c:numRef>
              <c:f>Sheet1!$G$2:$G$9</c:f>
              <c:numCache>
                <c:formatCode>0.0;;</c:formatCode>
                <c:ptCount val="8"/>
                <c:pt idx="0">
                  <c:v>6.6290043018111948</c:v>
                </c:pt>
                <c:pt idx="1">
                  <c:v>5.8725580938726836</c:v>
                </c:pt>
                <c:pt idx="2">
                  <c:v>0</c:v>
                </c:pt>
                <c:pt idx="3">
                  <c:v>0</c:v>
                </c:pt>
                <c:pt idx="4">
                  <c:v>0</c:v>
                </c:pt>
                <c:pt idx="5">
                  <c:v>0</c:v>
                </c:pt>
                <c:pt idx="6">
                  <c:v>0</c:v>
                </c:pt>
                <c:pt idx="7">
                  <c:v>5.510651171589708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(277)</c:v>
                </c:pt>
                <c:pt idx="1">
                  <c:v>Manchester Royal Infirmary (84)</c:v>
                </c:pt>
                <c:pt idx="2">
                  <c:v>Royal Manchester Children's Hospital (-)</c:v>
                </c:pt>
                <c:pt idx="3">
                  <c:v>Manchester Royal Eye Hospital (-)</c:v>
                </c:pt>
                <c:pt idx="4">
                  <c:v>St Mary's Hospital (-)</c:v>
                </c:pt>
                <c:pt idx="5">
                  <c:v>Wythenshawe Hospital (130)</c:v>
                </c:pt>
                <c:pt idx="6">
                  <c:v>Trafford General Hospital (-)</c:v>
                </c:pt>
                <c:pt idx="7">
                  <c:v>North Manchester General Hospital (39)</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(277)</c:v>
                </c:pt>
                <c:pt idx="1">
                  <c:v>Manchester Royal Infirmary (84)</c:v>
                </c:pt>
                <c:pt idx="2">
                  <c:v>Royal Manchester Children's Hospital (-)</c:v>
                </c:pt>
                <c:pt idx="3">
                  <c:v>Manchester Royal Eye Hospital (-)</c:v>
                </c:pt>
                <c:pt idx="4">
                  <c:v>St Mary's Hospital (-)</c:v>
                </c:pt>
                <c:pt idx="5">
                  <c:v>Wythenshawe Hospital (130)</c:v>
                </c:pt>
                <c:pt idx="6">
                  <c:v>Trafford General Hospital (-)</c:v>
                </c:pt>
                <c:pt idx="7">
                  <c:v>North Manchester General Hospital (39)</c:v>
                </c:pt>
              </c:strCache>
            </c:strRef>
          </c:cat>
          <c:val>
            <c:numRef>
              <c:f>Sheet1!$I$2:$I$9</c:f>
              <c:numCache>
                <c:formatCode>0.0;;</c:formatCode>
                <c:ptCount val="8"/>
                <c:pt idx="0">
                  <c:v>0</c:v>
                </c:pt>
                <c:pt idx="1">
                  <c:v>0</c:v>
                </c:pt>
                <c:pt idx="2">
                  <c:v>0</c:v>
                </c:pt>
                <c:pt idx="3">
                  <c:v>0</c:v>
                </c:pt>
                <c:pt idx="4">
                  <c:v>0</c:v>
                </c:pt>
                <c:pt idx="5">
                  <c:v>7.2395424306160008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(277)</c:v>
                </c:pt>
                <c:pt idx="1">
                  <c:v>Manchester Royal Infirmary (84)</c:v>
                </c:pt>
                <c:pt idx="2">
                  <c:v>Royal Manchester Children's Hospital (-)</c:v>
                </c:pt>
                <c:pt idx="3">
                  <c:v>Manchester Royal Eye Hospital (-)</c:v>
                </c:pt>
                <c:pt idx="4">
                  <c:v>St Mary's Hospital (-)</c:v>
                </c:pt>
                <c:pt idx="5">
                  <c:v>Wythenshawe Hospital (130)</c:v>
                </c:pt>
                <c:pt idx="6">
                  <c:v>Trafford General Hospital (-)</c:v>
                </c:pt>
                <c:pt idx="7">
                  <c:v>North Manchester General Hospital (39)</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3.3709956981888052</c:v>
                </c:pt>
                <c:pt idx="1">
                  <c:v>4.1274419061273164</c:v>
                </c:pt>
                <c:pt idx="2">
                  <c:v>0</c:v>
                </c:pt>
                <c:pt idx="3">
                  <c:v>0</c:v>
                </c:pt>
                <c:pt idx="4">
                  <c:v>0</c:v>
                </c:pt>
                <c:pt idx="5">
                  <c:v>2.7604575693839992</c:v>
                </c:pt>
                <c:pt idx="6">
                  <c:v>0</c:v>
                </c:pt>
                <c:pt idx="7">
                  <c:v>4.489348828410292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(430)</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(430)</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(430)</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(430)</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Sheet1!$G$2:$G$9</c:f>
              <c:numCache>
                <c:formatCode>0.0;;</c:formatCode>
                <c:ptCount val="8"/>
                <c:pt idx="0">
                  <c:v>8.9775446979133164</c:v>
                </c:pt>
                <c:pt idx="1">
                  <c:v>8.7664529669900411</c:v>
                </c:pt>
                <c:pt idx="2">
                  <c:v>0</c:v>
                </c:pt>
                <c:pt idx="3">
                  <c:v>0</c:v>
                </c:pt>
                <c:pt idx="4">
                  <c:v>0</c:v>
                </c:pt>
                <c:pt idx="5">
                  <c:v>8.9033180418394426</c:v>
                </c:pt>
                <c:pt idx="6">
                  <c:v>0</c:v>
                </c:pt>
                <c:pt idx="7">
                  <c:v>8.6057849622710219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(430)</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(430)</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(430)</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1.0224553020866836</c:v>
                </c:pt>
                <c:pt idx="1">
                  <c:v>1.2335470330099589</c:v>
                </c:pt>
                <c:pt idx="2">
                  <c:v>0</c:v>
                </c:pt>
                <c:pt idx="3">
                  <c:v>0</c:v>
                </c:pt>
                <c:pt idx="4">
                  <c:v>0</c:v>
                </c:pt>
                <c:pt idx="5">
                  <c:v>1.0966819581605574</c:v>
                </c:pt>
                <c:pt idx="6">
                  <c:v>0</c:v>
                </c:pt>
                <c:pt idx="7">
                  <c:v>1.3942150377289781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(426)</c:v>
                </c:pt>
                <c:pt idx="1">
                  <c:v>Manchester Royal Infirmary (132)</c:v>
                </c:pt>
                <c:pt idx="2">
                  <c:v>Royal Manchester Children's Hospital (-)</c:v>
                </c:pt>
                <c:pt idx="3">
                  <c:v>Manchester Royal Eye Hospital (-)</c:v>
                </c:pt>
                <c:pt idx="4">
                  <c:v>St Mary's Hospital (-)</c:v>
                </c:pt>
                <c:pt idx="5">
                  <c:v>Wythenshawe Hospital (195)</c:v>
                </c:pt>
                <c:pt idx="6">
                  <c:v>Trafford General Hospital (-)</c:v>
                </c:pt>
                <c:pt idx="7">
                  <c:v>North Manchester General Hospital (54)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(426)</c:v>
                </c:pt>
                <c:pt idx="1">
                  <c:v>Manchester Royal Infirmary (132)</c:v>
                </c:pt>
                <c:pt idx="2">
                  <c:v>Royal Manchester Children's Hospital (-)</c:v>
                </c:pt>
                <c:pt idx="3">
                  <c:v>Manchester Royal Eye Hospital (-)</c:v>
                </c:pt>
                <c:pt idx="4">
                  <c:v>St Mary's Hospital (-)</c:v>
                </c:pt>
                <c:pt idx="5">
                  <c:v>Wythenshawe Hospital (195)</c:v>
                </c:pt>
                <c:pt idx="6">
                  <c:v>Trafford General Hospital (-)</c:v>
                </c:pt>
                <c:pt idx="7">
                  <c:v>North Manchester General Hospital (54)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(426)</c:v>
                </c:pt>
                <c:pt idx="1">
                  <c:v>Manchester Royal Infirmary (132)</c:v>
                </c:pt>
                <c:pt idx="2">
                  <c:v>Royal Manchester Children's Hospital (-)</c:v>
                </c:pt>
                <c:pt idx="3">
                  <c:v>Manchester Royal Eye Hospital (-)</c:v>
                </c:pt>
                <c:pt idx="4">
                  <c:v>St Mary's Hospital (-)</c:v>
                </c:pt>
                <c:pt idx="5">
                  <c:v>Wythenshawe Hospital (195)</c:v>
                </c:pt>
                <c:pt idx="6">
                  <c:v>Trafford General Hospital (-)</c:v>
                </c:pt>
                <c:pt idx="7">
                  <c:v>North Manchester General Hospital (54)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(426)</c:v>
                </c:pt>
                <c:pt idx="1">
                  <c:v>Manchester Royal Infirmary (132)</c:v>
                </c:pt>
                <c:pt idx="2">
                  <c:v>Royal Manchester Children's Hospital (-)</c:v>
                </c:pt>
                <c:pt idx="3">
                  <c:v>Manchester Royal Eye Hospital (-)</c:v>
                </c:pt>
                <c:pt idx="4">
                  <c:v>St Mary's Hospital (-)</c:v>
                </c:pt>
                <c:pt idx="5">
                  <c:v>Wythenshawe Hospital (195)</c:v>
                </c:pt>
                <c:pt idx="6">
                  <c:v>Trafford General Hospital (-)</c:v>
                </c:pt>
                <c:pt idx="7">
                  <c:v>North Manchester General Hospital (54)</c:v>
                </c:pt>
              </c:strCache>
            </c:strRef>
          </c:cat>
          <c:val>
            <c:numRef>
              <c:f>Sheet1!$G$2:$G$9</c:f>
              <c:numCache>
                <c:formatCode>0.0;;</c:formatCode>
                <c:ptCount val="8"/>
                <c:pt idx="0">
                  <c:v>9.0801163533917428</c:v>
                </c:pt>
                <c:pt idx="1">
                  <c:v>8.8579662601384204</c:v>
                </c:pt>
                <c:pt idx="2">
                  <c:v>0</c:v>
                </c:pt>
                <c:pt idx="3">
                  <c:v>0</c:v>
                </c:pt>
                <c:pt idx="4">
                  <c:v>0</c:v>
                </c:pt>
                <c:pt idx="5">
                  <c:v>9.2464266650847176</c:v>
                </c:pt>
                <c:pt idx="6">
                  <c:v>0</c:v>
                </c:pt>
                <c:pt idx="7">
                  <c:v>8.494899694521413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(426)</c:v>
                </c:pt>
                <c:pt idx="1">
                  <c:v>Manchester Royal Infirmary (132)</c:v>
                </c:pt>
                <c:pt idx="2">
                  <c:v>Royal Manchester Children's Hospital (-)</c:v>
                </c:pt>
                <c:pt idx="3">
                  <c:v>Manchester Royal Eye Hospital (-)</c:v>
                </c:pt>
                <c:pt idx="4">
                  <c:v>St Mary's Hospital (-)</c:v>
                </c:pt>
                <c:pt idx="5">
                  <c:v>Wythenshawe Hospital (195)</c:v>
                </c:pt>
                <c:pt idx="6">
                  <c:v>Trafford General Hospital (-)</c:v>
                </c:pt>
                <c:pt idx="7">
                  <c:v>North Manchester General Hospital (54)</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(426)</c:v>
                </c:pt>
                <c:pt idx="1">
                  <c:v>Manchester Royal Infirmary (132)</c:v>
                </c:pt>
                <c:pt idx="2">
                  <c:v>Royal Manchester Children's Hospital (-)</c:v>
                </c:pt>
                <c:pt idx="3">
                  <c:v>Manchester Royal Eye Hospital (-)</c:v>
                </c:pt>
                <c:pt idx="4">
                  <c:v>St Mary's Hospital (-)</c:v>
                </c:pt>
                <c:pt idx="5">
                  <c:v>Wythenshawe Hospital (195)</c:v>
                </c:pt>
                <c:pt idx="6">
                  <c:v>Trafford General Hospital (-)</c:v>
                </c:pt>
                <c:pt idx="7">
                  <c:v>North Manchester General Hospital (54)</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(426)</c:v>
                </c:pt>
                <c:pt idx="1">
                  <c:v>Manchester Royal Infirmary (132)</c:v>
                </c:pt>
                <c:pt idx="2">
                  <c:v>Royal Manchester Children's Hospital (-)</c:v>
                </c:pt>
                <c:pt idx="3">
                  <c:v>Manchester Royal Eye Hospital (-)</c:v>
                </c:pt>
                <c:pt idx="4">
                  <c:v>St Mary's Hospital (-)</c:v>
                </c:pt>
                <c:pt idx="5">
                  <c:v>Wythenshawe Hospital (195)</c:v>
                </c:pt>
                <c:pt idx="6">
                  <c:v>Trafford General Hospital (-)</c:v>
                </c:pt>
                <c:pt idx="7">
                  <c:v>North Manchester General Hospital (54)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0.91988364660825717</c:v>
                </c:pt>
                <c:pt idx="1">
                  <c:v>1.1420337398615796</c:v>
                </c:pt>
                <c:pt idx="2">
                  <c:v>0</c:v>
                </c:pt>
                <c:pt idx="3">
                  <c:v>0</c:v>
                </c:pt>
                <c:pt idx="4">
                  <c:v>0</c:v>
                </c:pt>
                <c:pt idx="5">
                  <c:v>0.75357333491528244</c:v>
                </c:pt>
                <c:pt idx="6">
                  <c:v>0</c:v>
                </c:pt>
                <c:pt idx="7">
                  <c:v>1.505100305478587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(54)</c:v>
                </c:pt>
              </c:strCache>
            </c:strRef>
          </c:cat>
          <c:val>
            <c:numRef>
              <c:f>Sheet1!$G$2:$G$9</c:f>
              <c:numCache>
                <c:formatCode>0.0;;</c:formatCode>
                <c:ptCount val="8"/>
                <c:pt idx="0">
                  <c:v>8.2029805083056111</c:v>
                </c:pt>
                <c:pt idx="1">
                  <c:v>8.1544936245548083</c:v>
                </c:pt>
                <c:pt idx="2">
                  <c:v>0</c:v>
                </c:pt>
                <c:pt idx="3">
                  <c:v>0</c:v>
                </c:pt>
                <c:pt idx="4">
                  <c:v>0</c:v>
                </c:pt>
                <c:pt idx="5">
                  <c:v>8.2136151657639314</c:v>
                </c:pt>
                <c:pt idx="6">
                  <c:v>0</c:v>
                </c:pt>
                <c:pt idx="7">
                  <c:v>7.6235524450288272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(54)</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(54)</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(431)</c:v>
                </c:pt>
                <c:pt idx="1">
                  <c:v>Manchester Royal Infirmary (133)</c:v>
                </c:pt>
                <c:pt idx="2">
                  <c:v>Royal Manchester Children's Hospital (-)</c:v>
                </c:pt>
                <c:pt idx="3">
                  <c:v>Manchester Royal Eye Hospital (-)</c:v>
                </c:pt>
                <c:pt idx="4">
                  <c:v>St Mary's Hospital (-)</c:v>
                </c:pt>
                <c:pt idx="5">
                  <c:v>Wythenshawe Hospital (200)</c:v>
                </c:pt>
                <c:pt idx="6">
                  <c:v>Trafford General Hospital (-)</c:v>
                </c:pt>
                <c:pt idx="7">
                  <c:v>North Manchester General Hospital (54)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1.7970194916943889</c:v>
                </c:pt>
                <c:pt idx="1">
                  <c:v>1.8455063754451917</c:v>
                </c:pt>
                <c:pt idx="2">
                  <c:v>0</c:v>
                </c:pt>
                <c:pt idx="3">
                  <c:v>0</c:v>
                </c:pt>
                <c:pt idx="4">
                  <c:v>0</c:v>
                </c:pt>
                <c:pt idx="5">
                  <c:v>1.7863848342360686</c:v>
                </c:pt>
                <c:pt idx="6">
                  <c:v>0</c:v>
                </c:pt>
                <c:pt idx="7">
                  <c:v>2.3764475549711728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7.2338983727386816</c:v>
                </c:pt>
                <c:pt idx="1">
                  <c:v>6.4188460660186184</c:v>
                </c:pt>
                <c:pt idx="2">
                  <c:v>5.9850899758830947</c:v>
                </c:pt>
                <c:pt idx="3">
                  <c:v>6.0864251209045186</c:v>
                </c:pt>
                <c:pt idx="4">
                  <c:v>6.4345423502809744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6.5526324542278598</c:v>
                </c:pt>
                <c:pt idx="1">
                  <c:v>6.8753920273582194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8.1170289441629127</c:v>
                </c:pt>
                <c:pt idx="1">
                  <c:v>8.4406293767413132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8.436182886117134</c:v>
                </c:pt>
                <c:pt idx="1">
                  <c:v>8.6100189637700755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8.9906901126544998</c:v>
                </c:pt>
                <c:pt idx="1">
                  <c:v>9.0449225919991214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0.21537260736279151</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0.42290534056877416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0.11790284708781851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1.2308889313785212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0.11790284708781762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0.42290534056877505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0.4288289823013578</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7.9999093365708367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3.851579320555985</c:v>
                </c:pt>
                <c:pt idx="1">
                  <c:v>3.988416156155139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6.6896147908919783</c:v>
                </c:pt>
                <c:pt idx="1">
                  <c:v>6.0701155014638024</c:v>
                </c:pt>
                <c:pt idx="2">
                  <c:v>5.9978908402761251</c:v>
                </c:pt>
                <c:pt idx="3">
                  <c:v>6.3833552008980643</c:v>
                </c:pt>
                <c:pt idx="4">
                  <c:v>6.4556060107671831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8.9391978999089918</c:v>
                </c:pt>
                <c:pt idx="1">
                  <c:v>8.9108935397180336</c:v>
                </c:pt>
                <c:pt idx="2">
                  <c:v>8.7219879381694998</c:v>
                </c:pt>
                <c:pt idx="3">
                  <c:v>8.6309256785886177</c:v>
                </c:pt>
                <c:pt idx="4">
                  <c:v>8.7215666552843487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8.1828405101584814</c:v>
                </c:pt>
                <c:pt idx="1">
                  <c:v>7.572829037367387</c:v>
                </c:pt>
                <c:pt idx="2">
                  <c:v>7.8758921871208631</c:v>
                </c:pt>
                <c:pt idx="3">
                  <c:v>7.4752357515496142</c:v>
                </c:pt>
                <c:pt idx="4">
                  <c:v>7.9284872719640269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8.3452582717497599</c:v>
                </c:pt>
                <c:pt idx="1">
                  <c:v>8.1468048599902705</c:v>
                </c:pt>
                <c:pt idx="2">
                  <c:v>7.7428860515420688</c:v>
                </c:pt>
                <c:pt idx="3">
                  <c:v>7.6412863590057043</c:v>
                </c:pt>
                <c:pt idx="4">
                  <c:v>7.6042495355464554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9.4969798705233384</c:v>
                </c:pt>
                <c:pt idx="1">
                  <c:v>9.1481281749920029</c:v>
                </c:pt>
                <c:pt idx="2">
                  <c:v>9.2947577138424222</c:v>
                </c:pt>
                <c:pt idx="3">
                  <c:v>9.0800619606166588</c:v>
                </c:pt>
                <c:pt idx="4">
                  <c:v>9.3090044181139575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9.0361789969685766</c:v>
                </c:pt>
                <c:pt idx="1">
                  <c:v>8.6738790550081841</c:v>
                </c:pt>
                <c:pt idx="2">
                  <c:v>8.5242376411796794</c:v>
                </c:pt>
                <c:pt idx="3">
                  <c:v>8.6474268148611184</c:v>
                </c:pt>
                <c:pt idx="4">
                  <c:v>9.0532266704893765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9.2823496767484457</c:v>
                </c:pt>
                <c:pt idx="1">
                  <c:v>8.9215901880246484</c:v>
                </c:pt>
                <c:pt idx="2">
                  <c:v>9.0920897781841941</c:v>
                </c:pt>
                <c:pt idx="3">
                  <c:v>8.9257672623479127</c:v>
                </c:pt>
                <c:pt idx="4">
                  <c:v>9.354629160484409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8.8251194152738677</c:v>
                </c:pt>
                <c:pt idx="1">
                  <c:v>8.3428276119549114</c:v>
                </c:pt>
                <c:pt idx="2">
                  <c:v>8.3844521908718423</c:v>
                </c:pt>
                <c:pt idx="3">
                  <c:v>8.662316836389877</c:v>
                </c:pt>
                <c:pt idx="4">
                  <c:v>8.9898075906486792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8.7858255514437804</c:v>
                </c:pt>
                <c:pt idx="1">
                  <c:v>8.5410791615663673</c:v>
                </c:pt>
                <c:pt idx="2">
                  <c:v>8.4514683143549494</c:v>
                </c:pt>
                <c:pt idx="3">
                  <c:v>8.340087567674761</c:v>
                </c:pt>
                <c:pt idx="4">
                  <c:v>8.4707510003646593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0.23878348223296797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0.60714712879476274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0.16926808015671213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1.7671346489657065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0.16926808015671213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0.60714712879476274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0.42572014493140742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7.4584752309791984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9.03437345639224</c:v>
                </c:pt>
                <c:pt idx="1">
                  <c:v>8.7357094690800938</c:v>
                </c:pt>
                <c:pt idx="2">
                  <c:v>8.612034646472015</c:v>
                </c:pt>
                <c:pt idx="3">
                  <c:v>8.5197424504232018</c:v>
                </c:pt>
                <c:pt idx="4">
                  <c:v>8.8200127312064556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8.8044010069317782</c:v>
                </c:pt>
                <c:pt idx="1">
                  <c:v>8.375461345046352</c:v>
                </c:pt>
                <c:pt idx="2">
                  <c:v>8.493700342459638</c:v>
                </c:pt>
                <c:pt idx="3">
                  <c:v>8.5422535442976493</c:v>
                </c:pt>
                <c:pt idx="4">
                  <c:v>8.6503626409390559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7.7900870460947989</c:v>
                </c:pt>
                <c:pt idx="1">
                  <c:v>7.2637099330713042</c:v>
                </c:pt>
                <c:pt idx="2">
                  <c:v>6.7794474763739521</c:v>
                </c:pt>
                <c:pt idx="3">
                  <c:v>7.1051194384299192</c:v>
                </c:pt>
                <c:pt idx="4">
                  <c:v>7.342072336539891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7.9385212749867078</c:v>
                </c:pt>
                <c:pt idx="1">
                  <c:v>7.7261897713465313</c:v>
                </c:pt>
                <c:pt idx="2">
                  <c:v>7.7515588764237489</c:v>
                </c:pt>
                <c:pt idx="3">
                  <c:v>7.3992183938972724</c:v>
                </c:pt>
                <c:pt idx="4">
                  <c:v>8.1121673437033461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7.2667379513777544</c:v>
                </c:pt>
                <c:pt idx="1">
                  <c:v>7.1147061697137488</c:v>
                </c:pt>
                <c:pt idx="2">
                  <c:v>6.858751125148963</c:v>
                </c:pt>
                <c:pt idx="3">
                  <c:v>6.9230482923853778</c:v>
                </c:pt>
                <c:pt idx="4">
                  <c:v>7.3103872685481042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9.2431138449655332</c:v>
                </c:pt>
                <c:pt idx="1">
                  <c:v>8.838790184755263</c:v>
                </c:pt>
                <c:pt idx="2">
                  <c:v>8.724943722064296</c:v>
                </c:pt>
                <c:pt idx="3">
                  <c:v>8.6397521105205808</c:v>
                </c:pt>
                <c:pt idx="4">
                  <c:v>9.0039655247932568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7.6653641058165061</c:v>
                </c:pt>
                <c:pt idx="1">
                  <c:v>7.4229076856935254</c:v>
                </c:pt>
                <c:pt idx="2">
                  <c:v>7.3589524113296054</c:v>
                </c:pt>
                <c:pt idx="3">
                  <c:v>7.4344147688881987</c:v>
                </c:pt>
                <c:pt idx="4">
                  <c:v>7.7270205986743594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9.6041617163088517</c:v>
                </c:pt>
                <c:pt idx="1">
                  <c:v>9.3382621962027166</c:v>
                </c:pt>
                <c:pt idx="2">
                  <c:v>9.5519320441329096</c:v>
                </c:pt>
                <c:pt idx="3">
                  <c:v>9.4795266185585021</c:v>
                </c:pt>
                <c:pt idx="4">
                  <c:v>9.5178602112396646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8.9241209382395077</c:v>
                </c:pt>
                <c:pt idx="1">
                  <c:v>8.508919180593745</c:v>
                </c:pt>
                <c:pt idx="2">
                  <c:v>8.5969219737227665</c:v>
                </c:pt>
                <c:pt idx="3">
                  <c:v>8.4505264090705285</c:v>
                </c:pt>
                <c:pt idx="4">
                  <c:v>8.7159566551720751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8.1730085853781116</c:v>
                </c:pt>
                <c:pt idx="1">
                  <c:v>7.9440302643028904</c:v>
                </c:pt>
                <c:pt idx="2">
                  <c:v>7.715751235148276</c:v>
                </c:pt>
                <c:pt idx="3">
                  <c:v>7.9308663092545073</c:v>
                </c:pt>
                <c:pt idx="4">
                  <c:v>7.9032394138501676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7.1818678242725156</c:v>
                </c:pt>
                <c:pt idx="1">
                  <c:v>6.7830270928196468</c:v>
                </c:pt>
                <c:pt idx="2">
                  <c:v>6.8122327957289706</c:v>
                </c:pt>
                <c:pt idx="3">
                  <c:v>6.4941022926130278</c:v>
                </c:pt>
                <c:pt idx="4">
                  <c:v>6.7587499435722709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5.534399275779216</c:v>
                </c:pt>
                <c:pt idx="1">
                  <c:v>5.5765676398985864</c:v>
                </c:pt>
                <c:pt idx="2">
                  <c:v>5.5693984839423232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7.9158642797238379</c:v>
                </c:pt>
                <c:pt idx="1">
                  <c:v>8.0327494481438979</c:v>
                </c:pt>
                <c:pt idx="2">
                  <c:v>8.2170355319228712</c:v>
                </c:pt>
                <c:pt idx="3">
                  <c:v>7.9073233051520377</c:v>
                </c:pt>
                <c:pt idx="4">
                  <c:v>7.9139430729419606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7.0615839587208313</c:v>
                </c:pt>
                <c:pt idx="1">
                  <c:v>6.9327856710608806</c:v>
                </c:pt>
                <c:pt idx="2">
                  <c:v>6.7895162559646307</c:v>
                </c:pt>
                <c:pt idx="3">
                  <c:v>6.8344598792509137</c:v>
                </c:pt>
                <c:pt idx="4">
                  <c:v>7.0640886205178841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6.6020568490232883</c:v>
                </c:pt>
                <c:pt idx="1">
                  <c:v>7.5981128498486816</c:v>
                </c:pt>
                <c:pt idx="2">
                  <c:v>7.7025234747858224</c:v>
                </c:pt>
                <c:pt idx="3">
                  <c:v>7.5320664488125546</c:v>
                </c:pt>
                <c:pt idx="4">
                  <c:v>8.0893785215858589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8.8481167408432793</c:v>
                </c:pt>
                <c:pt idx="1">
                  <c:v>8.9119473730502534</c:v>
                </c:pt>
                <c:pt idx="2">
                  <c:v>8.8488941809186681</c:v>
                </c:pt>
                <c:pt idx="3">
                  <c:v>9.1824288495760946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4.6470293933111799</c:v>
                </c:pt>
                <c:pt idx="1">
                  <c:v>4.6379666320791921</c:v>
                </c:pt>
                <c:pt idx="2">
                  <c:v>3.8435682509396201</c:v>
                </c:pt>
                <c:pt idx="3">
                  <c:v>4.1708078265913722</c:v>
                </c:pt>
                <c:pt idx="4">
                  <c:v>4.5479546987671728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6.5636897123179114</c:v>
                </c:pt>
                <c:pt idx="1">
                  <c:v>6.1974765364281508</c:v>
                </c:pt>
                <c:pt idx="2">
                  <c:v>6.3454341012380153</c:v>
                </c:pt>
                <c:pt idx="3">
                  <c:v>6.4683913352988522</c:v>
                </c:pt>
                <c:pt idx="4">
                  <c:v>6.755912019181145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7.7063857857153062</c:v>
                </c:pt>
                <c:pt idx="1">
                  <c:v>7.3746423697761436</c:v>
                </c:pt>
                <c:pt idx="2">
                  <c:v>7.3387974453328466</c:v>
                </c:pt>
                <c:pt idx="3">
                  <c:v>7.1303488935899146</c:v>
                </c:pt>
                <c:pt idx="4">
                  <c:v>7.6056283364248882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8.6284091710587028</c:v>
                </c:pt>
                <c:pt idx="1">
                  <c:v>7.661265751736849</c:v>
                </c:pt>
                <c:pt idx="2">
                  <c:v>7.8087033703855724</c:v>
                </c:pt>
                <c:pt idx="3">
                  <c:v>7.698885769061647</c:v>
                </c:pt>
                <c:pt idx="4">
                  <c:v>7.8874154982273028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8.8183180734899302</c:v>
                </c:pt>
                <c:pt idx="1">
                  <c:v>8.9775446979133164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9.2104772008482225</c:v>
                </c:pt>
                <c:pt idx="1">
                  <c:v>8.8991416195449187</c:v>
                </c:pt>
                <c:pt idx="2">
                  <c:v>8.9485508489185985</c:v>
                </c:pt>
                <c:pt idx="3">
                  <c:v>9.0498442845150571</c:v>
                </c:pt>
                <c:pt idx="4">
                  <c:v>9.0801163533917428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8.213794110410225</c:v>
                </c:pt>
                <c:pt idx="1">
                  <c:v>7.852132315155524</c:v>
                </c:pt>
                <c:pt idx="2">
                  <c:v>7.8092506638502854</c:v>
                </c:pt>
                <c:pt idx="3">
                  <c:v>7.964022506571137</c:v>
                </c:pt>
                <c:pt idx="4">
                  <c:v>8.2029805083056111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7.4480788260107724</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0.82608695652173902</c:v>
                </c:pt>
                <c:pt idx="1">
                  <c:v>0.17391304347826089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0.30817796840338518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0.11415592271118324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1.1917715745391368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0.11415592271118236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0.40946550965098183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1.2426594958384811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3.988416156155139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0.31560930818226929</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0.21000550254357009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5.8547963997556352E-2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0.61123240548773694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5.8547963997556352E-2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5.2523832730351216E-2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9.0449225919991214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0.22115558234326382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0.29945942926917546</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8.3487049964049653E-2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0.87159291104864778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8.3487049964050541E-2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0.29945942926917546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0.10927734672046618</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8.6100189637700755</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0.11226962763129489</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0.27244735666384834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7.5956286078147528E-2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0.79297280864281561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7.5956286078147528E-2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0.27244735666384834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0.36918867690882351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8.4406293767413132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7.9058820598782553E-2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0.1558151078951493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1.6266875345837644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0.15581510789515018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0.55889270613692155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1.3487030716794095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6.8753920273582194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4.6468915899353647E-3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0.26454858129472747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7.3754166560636492E-2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0.76998299451510022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7.3754166560636492E-2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0.26454858129472747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0.23436022821256408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8.7215666552843487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0.26854864135859557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0.18712553879969462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1.9535639738642345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0.18712553879969551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0.67119998939683079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0.60516197688959394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6.4556060107671831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7.6913096573044601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7.9726651480637817E-2</c:v>
                </c:pt>
                <c:pt idx="1">
                  <c:v>0.10022779043280181</c:v>
                </c:pt>
                <c:pt idx="2">
                  <c:v>0.25056947608200458</c:v>
                </c:pt>
                <c:pt idx="3">
                  <c:v>0.56947608200455579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0.18780145873232001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5.5713236477714645E-2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0.58163825391438806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5.5713236477714645E-2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0.12460205541373881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9.3090044181139575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0.61829811518302069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0.17502454968267056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1.8272313709561629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0.17502454968267056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0.6277949907037792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0.43868905403241065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5.6837916634976597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0.13001639307467361</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0.43755723427086046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0.12198768550669659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1.2735340626917795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0.1219876855066957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0.43755723427086046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0.19046950161887288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7.9310153974001993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0.36318358288851016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0.3769850411628699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0.1051006109377628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1.0972354093201417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0.1051006109377628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0.3769850411628699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0.41820048047171454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7.6042495355464554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0.28522272828972461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0.11056589686245033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1.1542922159849134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0.11056589686245033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0.39658845755504402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0.43663861931699621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7.9284872719640269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0.2101349564490782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7.2546871554667547E-2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0.75737900660082147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7.2546871554667547E-2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0.26021813874582733</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0.16765005564904634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8.9898075906486792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2.5040414635542518E-2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0.21035605203237751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5.8645694574144258E-2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0.61225269878811162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5.8645694574144258E-2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0.21035605203237751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0.17696113157278859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9.354629160484409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0.80865603644646922</c:v>
                </c:pt>
                <c:pt idx="1">
                  <c:v>2.7334851936218679E-2</c:v>
                </c:pt>
                <c:pt idx="2">
                  <c:v>5.0113895216400917E-2</c:v>
                </c:pt>
                <c:pt idx="3">
                  <c:v>3.8724373576309798E-2</c:v>
                </c:pt>
                <c:pt idx="4">
                  <c:v>4.5558086560364454E-3</c:v>
                </c:pt>
                <c:pt idx="5">
                  <c:v>7.0615034168564919E-2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1.8412650884057413E-2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0.2506251660506722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6.9872422489368091E-2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0.72945813926535052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6.9872422489368091E-2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0.25062516605067309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0.41341688377166541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9.0532266704893765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8.3207996772625155</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0.25004494447879377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0.37142338687762688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0.10355006330488958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1.08104791286845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0.1035500633048887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0.37142338687762688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0.78156764195214201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7.342072336539891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0.10079391997702825</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0.28102963871222197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7.8348962147579471E-2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0.81795200603271923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7.8348962147579471E-2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0.28102963871222109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0.11468003669985016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8.6503626409390559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0.10098332767296192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0.20209173118733581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5.6341663710954393E-2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0.58819894472617307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5.6341663710954393E-2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0.20209173118733581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0.36122068834862375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8.8200127312064556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6.7521234652772044E-2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0.24529541828407009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6.8386528660038692E-2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0.71394561931436584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6.8386528660038692E-2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0.2452954182840692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0.40981822621186659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8.4707510003646593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0.2304147465437788</c:v>
                </c:pt>
                <c:pt idx="1">
                  <c:v>4.608294930875576E-3</c:v>
                </c:pt>
                <c:pt idx="2">
                  <c:v>0.65898617511520741</c:v>
                </c:pt>
                <c:pt idx="3">
                  <c:v>1.1520737327188941E-2</c:v>
                </c:pt>
                <c:pt idx="4">
                  <c:v>1.3824884792626731E-2</c:v>
                </c:pt>
                <c:pt idx="5">
                  <c:v>5.7603686635944701E-2</c:v>
                </c:pt>
                <c:pt idx="6">
                  <c:v>2.304147465437788E-3</c:v>
                </c:pt>
                <c:pt idx="7">
                  <c:v>1.1520737327188941E-2</c:v>
                </c:pt>
                <c:pt idx="8">
                  <c:v>9.2165898617511521E-3</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8.327228145140138</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0.22577879120220246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0.32638826508928709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9.0994608056557347E-2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0.94997074827648831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9.0994608056558235E-2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0.32638826508928531</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0.64033130300369479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7.7270205986743594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0.19730955357860225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6.1742249157973106E-2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0.64458028761897879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6.1742249157973106E-2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0.22146307364558915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0.29511097935782082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9.0039655247932568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0.13050357075172414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0.27613035030626421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7.6983077169654912E-2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0.80369236139826317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7.6983077169656688E-2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0.27613035030626332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0.55183355905340292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7.3103872685481042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0.17824593369606756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0.26820850938486007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7.4774527148615988E-2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0.78063541372958234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7.4774527148617764E-2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0.26820850938485741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0.61190838444590412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8.1121673437033461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0.29015686641802851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0.24693566404453726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6.8843816914714751E-2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0.7187196435642953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6.8843816914714751E-2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0.24693566404453726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0.63801830486393385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7.9032394138501676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0.29618980857559585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0.19406188897557719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5.4103003737642652E-2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0.56482765344411945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5.4103003737642652E-2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0.19406188897557719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0.32661667745426115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8.7159566551720751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2.7068393505063071E-2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0.1415033415820286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3.9450073679663689E-2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0.41185315057062866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3.9450073679663689E-2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0.1415033415820286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5.5285267454243225E-2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9.5178602112396646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3</c:v>
                </c:pt>
                <c:pt idx="3">
                  <c:v>42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7.9788176196035474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7.0992037500799077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7.8376837231246501</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0.45003141444616634</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0.49354678509898786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0.1375971536702485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1.4364946871532958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0.13759715367024761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0.49354678509898875</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0.54875247321230702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8.1893111485701908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0.140058691234759</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0.6406833932152356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0.17861773994238916</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1.8647437655103829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0.17861773994238828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0.64068339321523737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0.1203362162753141</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7.4860562976791094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33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7.0912638496861904</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2.0173226374256004E-3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0.30930839501982188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8.6232867979282979E-2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0.90025886005674849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8.6232867979282979E-2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0.30930839501982366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0.79024155359971981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7.0640886205178841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0.98453165808582721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0.52837247680192601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0.14730629614183943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1.5378567517398869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0.14730629614183854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0.51469827350657305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7.9139430729419606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9.4467758251273182E-3</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0.3700019286784304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0.10315377138652249</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1.0769106816822545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0.10315377138652337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0.3700019286784304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1.0036511798770604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5.5693984839423232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0.28042608856969053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8.9438521741748822E-2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0.9337254287742347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8.9438521741747934E-2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0.32080674412373966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0.51198795665367136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6.7587499435722709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0.28274462900101938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0.30403200004154218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8.4761848508442483E-2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0.88490162628993652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8.4761848508442483E-2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0.30403200004154218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1.3423225977868194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6.755912019181145</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0.33757348669274601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0.10914128394069289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1.1394194599811343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0.10914128394069245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0.39147851807745937</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0.45118186451562359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4.5479546987671728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0.10631919337920692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0.12656807202584197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3.5286232191330313E-2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0.36838323846419385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3.5286232191330313E-2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0.12656807202584197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0.24661327025780189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9.1824288495760946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1.2082164732340139E-2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0.3820289647770112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0.10650681913035864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1.11191602257278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0.10650681913036131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0.38202896477701032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0.59296760836135398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8.0893785215858589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7.0992037500799077</c:v>
                </c:pt>
                <c:pt idx="1">
                  <c:v>5.6837916634976597</c:v>
                </c:pt>
                <c:pt idx="2">
                  <c:v>7.9788176196035474</c:v>
                </c:pt>
                <c:pt idx="3" formatCode="General">
                  <c:v>7.6042495355464554</c:v>
                </c:pt>
                <c:pt idx="4">
                  <c:v>7.9032394138501676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6.3030187844839478</c:v>
                </c:pt>
                <c:pt idx="2">
                  <c:v>8.3932249382655506</c:v>
                </c:pt>
                <c:pt idx="3" formatCode="General">
                  <c:v>7.962676384641771</c:v>
                </c:pt>
                <c:pt idx="4">
                  <c:v>8.2493818926396916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0.44582890990579305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0.3697814140375959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0.10309229355334182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1.076268861859778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0.10309229355334093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0.3697814140375959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0.43277248595715712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6.6290043018111948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0.11065922983909449</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0.36648857518879296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0.10217427470129081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1.0666848757924612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0.10217427470129081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0.36648857518879296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0.30778668490739314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7.8874154982273028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0.63196842702849487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0.50482777173243676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0.14074220840106566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1.4693286106111207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0.14074220840106477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0.50482777173243676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0.6503203484858755</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7.6056283364248882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8.9775446979133164</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0.31032306086659922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0.21783688549267133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6.0731295012228514E-2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0.63402607032174529</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6.0731295012228514E-2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0.21783688549267133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0.18415323873651879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8.9775446979133164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9.0801163533917428</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8.1893111485701908</c:v>
                </c:pt>
                <c:pt idx="1">
                  <c:v>7.4860562976791094</c:v>
                </c:pt>
                <c:pt idx="2">
                  <c:v>7.4584752309791984</c:v>
                </c:pt>
                <c:pt idx="3">
                  <c:v>8.1121673437033461</c:v>
                </c:pt>
                <c:pt idx="4">
                  <c:v>9.0532266704893765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7.2955149638519314</c:v>
                </c:pt>
                <c:pt idx="1">
                  <c:v>6.7874547888115169</c:v>
                </c:pt>
                <c:pt idx="2">
                  <c:v>6.8928339503528786</c:v>
                </c:pt>
                <c:pt idx="3">
                  <c:v>7.7300042801247946</c:v>
                </c:pt>
                <c:pt idx="4">
                  <c:v>8.6768139706798433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0.16658945032572881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0.18513070862381831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5.1613057429772624E-2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0.53883296861856778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5.1613057429772624E-2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0.18513070862381831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0.21754048300765838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9.0801163533917428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8.2029805083056111</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7.182271667913831E-2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0.26771764563707912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7.4637678005689878E-2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0.77920672816806746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7.4637678005691654E-2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0.26771764563707734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0.52514797737818952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8.2029805083056111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(150)</c:v>
                </c:pt>
                <c:pt idx="1">
                  <c:v>Manchester Royal Infirmary (41)</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(150)</c:v>
                </c:pt>
                <c:pt idx="1">
                  <c:v>Manchester Royal Infirmary (41)</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(150)</c:v>
                </c:pt>
                <c:pt idx="1">
                  <c:v>Manchester Royal Infirmary (41)</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(150)</c:v>
                </c:pt>
                <c:pt idx="1">
                  <c:v>Manchester Royal Infirmary (41)</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Sheet1!$G$2:$G$9</c:f>
              <c:numCache>
                <c:formatCode>0.0;;</c:formatCode>
                <c:ptCount val="8"/>
                <c:pt idx="0">
                  <c:v>7.4584752309791984</c:v>
                </c:pt>
                <c:pt idx="1">
                  <c:v>0</c:v>
                </c:pt>
                <c:pt idx="2">
                  <c:v>0</c:v>
                </c:pt>
                <c:pt idx="3">
                  <c:v>0</c:v>
                </c:pt>
                <c:pt idx="4">
                  <c:v>0</c:v>
                </c:pt>
                <c:pt idx="5">
                  <c:v>7.1368176707991262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(150)</c:v>
                </c:pt>
                <c:pt idx="1">
                  <c:v>Manchester Royal Infirmary (41)</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Sheet1!$H$2:$H$9</c:f>
              <c:numCache>
                <c:formatCode>0.0;;</c:formatCode>
                <c:ptCount val="8"/>
                <c:pt idx="0">
                  <c:v>0</c:v>
                </c:pt>
                <c:pt idx="1">
                  <c:v>8.4094568738808704</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(150)</c:v>
                </c:pt>
                <c:pt idx="1">
                  <c:v>Manchester Royal Infirmary (41)</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(150)</c:v>
                </c:pt>
                <c:pt idx="1">
                  <c:v>Manchester Royal Infirmary (41)</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2.5415247690208016</c:v>
                </c:pt>
                <c:pt idx="1">
                  <c:v>1.5905431261191296</c:v>
                </c:pt>
                <c:pt idx="2">
                  <c:v>0</c:v>
                </c:pt>
                <c:pt idx="3">
                  <c:v>0</c:v>
                </c:pt>
                <c:pt idx="4">
                  <c:v>0</c:v>
                </c:pt>
                <c:pt idx="5">
                  <c:v>2.8631823292008738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(153)</c:v>
                </c:pt>
                <c:pt idx="1">
                  <c:v>Manchester Royal Infirmary (43)</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(153)</c:v>
                </c:pt>
                <c:pt idx="1">
                  <c:v>Manchester Royal Infirmary (43)</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(153)</c:v>
                </c:pt>
                <c:pt idx="1">
                  <c:v>Manchester Royal Infirmary (43)</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(153)</c:v>
                </c:pt>
                <c:pt idx="1">
                  <c:v>Manchester Royal Infirmary (43)</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Sheet1!$G$2:$G$9</c:f>
              <c:numCache>
                <c:formatCode>0.0;;</c:formatCode>
                <c:ptCount val="8"/>
                <c:pt idx="0">
                  <c:v>7.9999093365708367</c:v>
                </c:pt>
                <c:pt idx="1">
                  <c:v>8.3390487162954283</c:v>
                </c:pt>
                <c:pt idx="2">
                  <c:v>0</c:v>
                </c:pt>
                <c:pt idx="3">
                  <c:v>0</c:v>
                </c:pt>
                <c:pt idx="4">
                  <c:v>0</c:v>
                </c:pt>
                <c:pt idx="5">
                  <c:v>7.8611708089722656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(153)</c:v>
                </c:pt>
                <c:pt idx="1">
                  <c:v>Manchester Royal Infirmary (43)</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(153)</c:v>
                </c:pt>
                <c:pt idx="1">
                  <c:v>Manchester Royal Infirmary (43)</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(153)</c:v>
                </c:pt>
                <c:pt idx="1">
                  <c:v>Manchester Royal Infirmary (43)</c:v>
                </c:pt>
                <c:pt idx="2">
                  <c:v>Royal Manchester Children's Hospital (-)</c:v>
                </c:pt>
                <c:pt idx="3">
                  <c:v>Manchester Royal Eye Hospital (-)</c:v>
                </c:pt>
                <c:pt idx="4">
                  <c:v>St Mary's Hospital (-)</c:v>
                </c:pt>
                <c:pt idx="5">
                  <c:v>Wythenshawe Hospital (71)</c:v>
                </c:pt>
                <c:pt idx="6">
                  <c:v>Trafford General Hospital (-)</c:v>
                </c:pt>
                <c:pt idx="7">
                  <c:v>North Manchester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2.0000906634291633</c:v>
                </c:pt>
                <c:pt idx="1">
                  <c:v>1.6609512837045717</c:v>
                </c:pt>
                <c:pt idx="2">
                  <c:v>0</c:v>
                </c:pt>
                <c:pt idx="3">
                  <c:v>0</c:v>
                </c:pt>
                <c:pt idx="4">
                  <c:v>0</c:v>
                </c:pt>
                <c:pt idx="5">
                  <c:v>2.1388291910277344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(416)</c:v>
                </c:pt>
                <c:pt idx="1">
                  <c:v>Manchester Royal Infirmary (133)</c:v>
                </c:pt>
                <c:pt idx="2">
                  <c:v>Royal Manchester Children's Hospital (-)</c:v>
                </c:pt>
                <c:pt idx="3">
                  <c:v>Manchester Royal Eye Hospital (-)</c:v>
                </c:pt>
                <c:pt idx="4">
                  <c:v>St Mary's Hospital (-)</c:v>
                </c:pt>
                <c:pt idx="5">
                  <c:v>Wythenshawe Hospital (191)</c:v>
                </c:pt>
                <c:pt idx="6">
                  <c:v>Trafford General Hospital (-)</c:v>
                </c:pt>
                <c:pt idx="7">
                  <c:v>North Manchester General Hospital (51)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(416)</c:v>
                </c:pt>
                <c:pt idx="1">
                  <c:v>Manchester Royal Infirmary (133)</c:v>
                </c:pt>
                <c:pt idx="2">
                  <c:v>Royal Manchester Children's Hospital (-)</c:v>
                </c:pt>
                <c:pt idx="3">
                  <c:v>Manchester Royal Eye Hospital (-)</c:v>
                </c:pt>
                <c:pt idx="4">
                  <c:v>St Mary's Hospital (-)</c:v>
                </c:pt>
                <c:pt idx="5">
                  <c:v>Wythenshawe Hospital (191)</c:v>
                </c:pt>
                <c:pt idx="6">
                  <c:v>Trafford General Hospital (-)</c:v>
                </c:pt>
                <c:pt idx="7">
                  <c:v>North Manchester General Hospital (51)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(416)</c:v>
                </c:pt>
                <c:pt idx="1">
                  <c:v>Manchester Royal Infirmary (133)</c:v>
                </c:pt>
                <c:pt idx="2">
                  <c:v>Royal Manchester Children's Hospital (-)</c:v>
                </c:pt>
                <c:pt idx="3">
                  <c:v>Manchester Royal Eye Hospital (-)</c:v>
                </c:pt>
                <c:pt idx="4">
                  <c:v>St Mary's Hospital (-)</c:v>
                </c:pt>
                <c:pt idx="5">
                  <c:v>Wythenshawe Hospital (191)</c:v>
                </c:pt>
                <c:pt idx="6">
                  <c:v>Trafford General Hospital (-)</c:v>
                </c:pt>
                <c:pt idx="7">
                  <c:v>North Manchester General Hospital (51)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(416)</c:v>
                </c:pt>
                <c:pt idx="1">
                  <c:v>Manchester Royal Infirmary (133)</c:v>
                </c:pt>
                <c:pt idx="2">
                  <c:v>Royal Manchester Children's Hospital (-)</c:v>
                </c:pt>
                <c:pt idx="3">
                  <c:v>Manchester Royal Eye Hospital (-)</c:v>
                </c:pt>
                <c:pt idx="4">
                  <c:v>St Mary's Hospital (-)</c:v>
                </c:pt>
                <c:pt idx="5">
                  <c:v>Wythenshawe Hospital (191)</c:v>
                </c:pt>
                <c:pt idx="6">
                  <c:v>Trafford General Hospital (-)</c:v>
                </c:pt>
                <c:pt idx="7">
                  <c:v>North Manchester General Hospital (51)</c:v>
                </c:pt>
              </c:strCache>
            </c:strRef>
          </c:cat>
          <c:val>
            <c:numRef>
              <c:f>Sheet1!$G$2:$G$9</c:f>
              <c:numCache>
                <c:formatCode>0.0;;</c:formatCode>
                <c:ptCount val="8"/>
                <c:pt idx="0">
                  <c:v>6.4345423502809744</c:v>
                </c:pt>
                <c:pt idx="1">
                  <c:v>6.2194001046989031</c:v>
                </c:pt>
                <c:pt idx="2">
                  <c:v>0</c:v>
                </c:pt>
                <c:pt idx="3">
                  <c:v>0</c:v>
                </c:pt>
                <c:pt idx="4">
                  <c:v>0</c:v>
                </c:pt>
                <c:pt idx="5">
                  <c:v>6.428876699377402</c:v>
                </c:pt>
                <c:pt idx="6">
                  <c:v>0</c:v>
                </c:pt>
                <c:pt idx="7">
                  <c:v>5.4281976783827073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(416)</c:v>
                </c:pt>
                <c:pt idx="1">
                  <c:v>Manchester Royal Infirmary (133)</c:v>
                </c:pt>
                <c:pt idx="2">
                  <c:v>Royal Manchester Children's Hospital (-)</c:v>
                </c:pt>
                <c:pt idx="3">
                  <c:v>Manchester Royal Eye Hospital (-)</c:v>
                </c:pt>
                <c:pt idx="4">
                  <c:v>St Mary's Hospital (-)</c:v>
                </c:pt>
                <c:pt idx="5">
                  <c:v>Wythenshawe Hospital (191)</c:v>
                </c:pt>
                <c:pt idx="6">
                  <c:v>Trafford General Hospital (-)</c:v>
                </c:pt>
                <c:pt idx="7">
                  <c:v>North Manchester General Hospital (51)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(416)</c:v>
                </c:pt>
                <c:pt idx="1">
                  <c:v>Manchester Royal Infirmary (133)</c:v>
                </c:pt>
                <c:pt idx="2">
                  <c:v>Royal Manchester Children's Hospital (-)</c:v>
                </c:pt>
                <c:pt idx="3">
                  <c:v>Manchester Royal Eye Hospital (-)</c:v>
                </c:pt>
                <c:pt idx="4">
                  <c:v>St Mary's Hospital (-)</c:v>
                </c:pt>
                <c:pt idx="5">
                  <c:v>Wythenshawe Hospital (191)</c:v>
                </c:pt>
                <c:pt idx="6">
                  <c:v>Trafford General Hospital (-)</c:v>
                </c:pt>
                <c:pt idx="7">
                  <c:v>North Manchester General Hospital (51)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(416)</c:v>
                </c:pt>
                <c:pt idx="1">
                  <c:v>Manchester Royal Infirmary (133)</c:v>
                </c:pt>
                <c:pt idx="2">
                  <c:v>Royal Manchester Children's Hospital (-)</c:v>
                </c:pt>
                <c:pt idx="3">
                  <c:v>Manchester Royal Eye Hospital (-)</c:v>
                </c:pt>
                <c:pt idx="4">
                  <c:v>St Mary's Hospital (-)</c:v>
                </c:pt>
                <c:pt idx="5">
                  <c:v>Wythenshawe Hospital (191)</c:v>
                </c:pt>
                <c:pt idx="6">
                  <c:v>Trafford General Hospital (-)</c:v>
                </c:pt>
                <c:pt idx="7">
                  <c:v>North Manchester General Hospital (51)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3.5654576497190256</c:v>
                </c:pt>
                <c:pt idx="1">
                  <c:v>3.7805998953010969</c:v>
                </c:pt>
                <c:pt idx="2">
                  <c:v>0</c:v>
                </c:pt>
                <c:pt idx="3">
                  <c:v>0</c:v>
                </c:pt>
                <c:pt idx="4">
                  <c:v>0</c:v>
                </c:pt>
                <c:pt idx="5">
                  <c:v>3.571123300622598</c:v>
                </c:pt>
                <c:pt idx="6">
                  <c:v>0</c:v>
                </c:pt>
                <c:pt idx="7">
                  <c:v>4.5718023216172927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(224)</c:v>
                </c:pt>
                <c:pt idx="1">
                  <c:v>Manchester Royal Infirmary (79)</c:v>
                </c:pt>
                <c:pt idx="2">
                  <c:v>Royal Manchester Children's Hospital (-)</c:v>
                </c:pt>
                <c:pt idx="3">
                  <c:v>Manchester Royal Eye Hospital (-)</c:v>
                </c:pt>
                <c:pt idx="4">
                  <c:v>St Mary's Hospital (-)</c:v>
                </c:pt>
                <c:pt idx="5">
                  <c:v>Wythenshawe Hospital (100)</c:v>
                </c:pt>
                <c:pt idx="6">
                  <c:v>Trafford General Hospital (-)</c:v>
                </c:pt>
                <c:pt idx="7">
                  <c:v>North Manchester General Hospital (33)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(224)</c:v>
                </c:pt>
                <c:pt idx="1">
                  <c:v>Manchester Royal Infirmary (79)</c:v>
                </c:pt>
                <c:pt idx="2">
                  <c:v>Royal Manchester Children's Hospital (-)</c:v>
                </c:pt>
                <c:pt idx="3">
                  <c:v>Manchester Royal Eye Hospital (-)</c:v>
                </c:pt>
                <c:pt idx="4">
                  <c:v>St Mary's Hospital (-)</c:v>
                </c:pt>
                <c:pt idx="5">
                  <c:v>Wythenshawe Hospital (100)</c:v>
                </c:pt>
                <c:pt idx="6">
                  <c:v>Trafford General Hospital (-)</c:v>
                </c:pt>
                <c:pt idx="7">
                  <c:v>North Manchester General Hospital (33)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(224)</c:v>
                </c:pt>
                <c:pt idx="1">
                  <c:v>Manchester Royal Infirmary (79)</c:v>
                </c:pt>
                <c:pt idx="2">
                  <c:v>Royal Manchester Children's Hospital (-)</c:v>
                </c:pt>
                <c:pt idx="3">
                  <c:v>Manchester Royal Eye Hospital (-)</c:v>
                </c:pt>
                <c:pt idx="4">
                  <c:v>St Mary's Hospital (-)</c:v>
                </c:pt>
                <c:pt idx="5">
                  <c:v>Wythenshawe Hospital (100)</c:v>
                </c:pt>
                <c:pt idx="6">
                  <c:v>Trafford General Hospital (-)</c:v>
                </c:pt>
                <c:pt idx="7">
                  <c:v>North Manchester General Hospital (33)</c:v>
                </c:pt>
              </c:strCache>
            </c:strRef>
          </c:cat>
          <c:val>
            <c:numRef>
              <c:f>Sheet1!$F$2:$F$9</c:f>
              <c:numCache>
                <c:formatCode>0.0;;</c:formatCode>
                <c:ptCount val="8"/>
                <c:pt idx="0">
                  <c:v>0</c:v>
                </c:pt>
                <c:pt idx="1">
                  <c:v>0</c:v>
                </c:pt>
                <c:pt idx="2">
                  <c:v>0</c:v>
                </c:pt>
                <c:pt idx="3">
                  <c:v>0</c:v>
                </c:pt>
                <c:pt idx="4">
                  <c:v>0</c:v>
                </c:pt>
                <c:pt idx="5">
                  <c:v>0</c:v>
                </c:pt>
                <c:pt idx="6">
                  <c:v>0</c:v>
                </c:pt>
                <c:pt idx="7">
                  <c:v>4.1517824308719531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(224)</c:v>
                </c:pt>
                <c:pt idx="1">
                  <c:v>Manchester Royal Infirmary (79)</c:v>
                </c:pt>
                <c:pt idx="2">
                  <c:v>Royal Manchester Children's Hospital (-)</c:v>
                </c:pt>
                <c:pt idx="3">
                  <c:v>Manchester Royal Eye Hospital (-)</c:v>
                </c:pt>
                <c:pt idx="4">
                  <c:v>St Mary's Hospital (-)</c:v>
                </c:pt>
                <c:pt idx="5">
                  <c:v>Wythenshawe Hospital (100)</c:v>
                </c:pt>
                <c:pt idx="6">
                  <c:v>Trafford General Hospital (-)</c:v>
                </c:pt>
                <c:pt idx="7">
                  <c:v>North Manchester General Hospital (33)</c:v>
                </c:pt>
              </c:strCache>
            </c:strRef>
          </c:cat>
          <c:val>
            <c:numRef>
              <c:f>Sheet1!$G$2:$G$9</c:f>
              <c:numCache>
                <c:formatCode>0.0;;</c:formatCode>
                <c:ptCount val="8"/>
                <c:pt idx="0">
                  <c:v>5.8246804762376669</c:v>
                </c:pt>
                <c:pt idx="1">
                  <c:v>6.0677785641709816</c:v>
                </c:pt>
                <c:pt idx="2">
                  <c:v>0</c:v>
                </c:pt>
                <c:pt idx="3">
                  <c:v>0</c:v>
                </c:pt>
                <c:pt idx="4">
                  <c:v>0</c:v>
                </c:pt>
                <c:pt idx="5">
                  <c:v>5.9904156364488674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(224)</c:v>
                </c:pt>
                <c:pt idx="1">
                  <c:v>Manchester Royal Infirmary (79)</c:v>
                </c:pt>
                <c:pt idx="2">
                  <c:v>Royal Manchester Children's Hospital (-)</c:v>
                </c:pt>
                <c:pt idx="3">
                  <c:v>Manchester Royal Eye Hospital (-)</c:v>
                </c:pt>
                <c:pt idx="4">
                  <c:v>St Mary's Hospital (-)</c:v>
                </c:pt>
                <c:pt idx="5">
                  <c:v>Wythenshawe Hospital (100)</c:v>
                </c:pt>
                <c:pt idx="6">
                  <c:v>Trafford General Hospital (-)</c:v>
                </c:pt>
                <c:pt idx="7">
                  <c:v>North Manchester General Hospital (33)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(224)</c:v>
                </c:pt>
                <c:pt idx="1">
                  <c:v>Manchester Royal Infirmary (79)</c:v>
                </c:pt>
                <c:pt idx="2">
                  <c:v>Royal Manchester Children's Hospital (-)</c:v>
                </c:pt>
                <c:pt idx="3">
                  <c:v>Manchester Royal Eye Hospital (-)</c:v>
                </c:pt>
                <c:pt idx="4">
                  <c:v>St Mary's Hospital (-)</c:v>
                </c:pt>
                <c:pt idx="5">
                  <c:v>Wythenshawe Hospital (100)</c:v>
                </c:pt>
                <c:pt idx="6">
                  <c:v>Trafford General Hospital (-)</c:v>
                </c:pt>
                <c:pt idx="7">
                  <c:v>North Manchester General Hospital (33)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(224)</c:v>
                </c:pt>
                <c:pt idx="1">
                  <c:v>Manchester Royal Infirmary (79)</c:v>
                </c:pt>
                <c:pt idx="2">
                  <c:v>Royal Manchester Children's Hospital (-)</c:v>
                </c:pt>
                <c:pt idx="3">
                  <c:v>Manchester Royal Eye Hospital (-)</c:v>
                </c:pt>
                <c:pt idx="4">
                  <c:v>St Mary's Hospital (-)</c:v>
                </c:pt>
                <c:pt idx="5">
                  <c:v>Wythenshawe Hospital (100)</c:v>
                </c:pt>
                <c:pt idx="6">
                  <c:v>Trafford General Hospital (-)</c:v>
                </c:pt>
                <c:pt idx="7">
                  <c:v>North Manchester General Hospital (33)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4.1753195237623331</c:v>
                </c:pt>
                <c:pt idx="1">
                  <c:v>3.9322214358290184</c:v>
                </c:pt>
                <c:pt idx="2">
                  <c:v>0</c:v>
                </c:pt>
                <c:pt idx="3">
                  <c:v>0</c:v>
                </c:pt>
                <c:pt idx="4">
                  <c:v>0</c:v>
                </c:pt>
                <c:pt idx="5">
                  <c:v>4.0095843635511326</c:v>
                </c:pt>
                <c:pt idx="6">
                  <c:v>0</c:v>
                </c:pt>
                <c:pt idx="7">
                  <c:v>5.8482175691280469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Sheet1!$G$2:$G$9</c:f>
              <c:numCache>
                <c:formatCode>0.0;;</c:formatCode>
                <c:ptCount val="8"/>
                <c:pt idx="0">
                  <c:v>8.4406293767413132</c:v>
                </c:pt>
                <c:pt idx="1">
                  <c:v>8.3974950668811132</c:v>
                </c:pt>
                <c:pt idx="2">
                  <c:v>0</c:v>
                </c:pt>
                <c:pt idx="3">
                  <c:v>0</c:v>
                </c:pt>
                <c:pt idx="4">
                  <c:v>0</c:v>
                </c:pt>
                <c:pt idx="5">
                  <c:v>8.7022796858455926</c:v>
                </c:pt>
                <c:pt idx="6">
                  <c:v>0</c:v>
                </c:pt>
                <c:pt idx="7">
                  <c:v>7.6776605773467601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(423)</c:v>
                </c:pt>
                <c:pt idx="1">
                  <c:v>Manchester Royal Infirmary (130)</c:v>
                </c:pt>
                <c:pt idx="2">
                  <c:v>Royal Manchester Children's Hospital (-)</c:v>
                </c:pt>
                <c:pt idx="3">
                  <c:v>Manchester Royal Eye Hospital (-)</c:v>
                </c:pt>
                <c:pt idx="4">
                  <c:v>St Mary's Hospital (-)</c:v>
                </c:pt>
                <c:pt idx="5">
                  <c:v>Wythenshawe Hospital (198)</c:v>
                </c:pt>
                <c:pt idx="6">
                  <c:v>Trafford General Hospital (-)</c:v>
                </c:pt>
                <c:pt idx="7">
                  <c:v>North Manchester General Hospital (52)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1.5593706232586868</c:v>
                </c:pt>
                <c:pt idx="1">
                  <c:v>1.6025049331188868</c:v>
                </c:pt>
                <c:pt idx="2">
                  <c:v>0</c:v>
                </c:pt>
                <c:pt idx="3">
                  <c:v>0</c:v>
                </c:pt>
                <c:pt idx="4">
                  <c:v>0</c:v>
                </c:pt>
                <c:pt idx="5">
                  <c:v>1.2977203141544074</c:v>
                </c:pt>
                <c:pt idx="6">
                  <c:v>0</c:v>
                </c:pt>
                <c:pt idx="7">
                  <c:v>2.3223394226532399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01/08/2025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141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R0A | Manchester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141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R0A | Manchester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R0A | Manchester University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Manchester University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89449331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Were you able to get a member of staff to help you when you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7620909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01031735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Doctors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When you asked doctors questions, did you get answers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65568356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686663862"/>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Manchester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Manchester University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439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feeling they were given enough information about care and treatment on virtual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Mixed messages:</a:t>
            </a:r>
            <a:r>
              <a:rPr lang="en-GB" sz="1250">
                <a:solidFill>
                  <a:prstClr val="black"/>
                </a:solidFill>
                <a:latin typeface="Arial"/>
              </a:rPr>
              <a:t> </a:t>
            </a:r>
            <a:r>
              <a:rPr lang="en-GB" sz="1250" b="0">
                <a:solidFill>
                  <a:prstClr val="black"/>
                </a:solidFill>
                <a:latin typeface="Arial"/>
              </a:rPr>
              <a:t>Patients feeling they were told something different by one member of staff to another</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Answers from doctors: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answers to their questions from doctors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a:solidFill>
                  <a:prstClr val="black"/>
                </a:solidFill>
                <a:latin typeface="Arial"/>
              </a:rPr>
              <a:t>Patients being able to take medication they brought with them when they need to</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when needing attention: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get help from staff when they need attention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4399401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55406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60846724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5158257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12772770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98946772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03290989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26174394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4130850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1936078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3033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25993002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0284133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96119798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03111172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48759446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11712595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56453713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78349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94363607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88263186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607345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171267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3640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44566412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1858961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52149523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11135968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84681559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83274916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92178216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8587088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0749146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31297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7290107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7953179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67333642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06439852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19754295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7301600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9273322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27314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27994809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1002426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81152667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1010907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4844212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88619357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6387594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9573043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30302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62419472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1841119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2540698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6465974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3781310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95932591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4073217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2227401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37315903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22992939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1111603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98005465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12595472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2748285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5651875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28371808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3302240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228798380"/>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747181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91402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79363371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2766804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145948270"/>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47464385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8524851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2427551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57966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18535555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1867309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72367621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26540481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26748841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77794317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9748107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11248086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66122652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91075705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92156911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0959838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14017200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85283422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67711296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532067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1517024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07825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631820401"/>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6219381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74585840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2722237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3308006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61816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8725739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95626766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31402592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0931124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3602370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92771353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16260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6716899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96714288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9999884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0654665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579834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6387332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5272609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406951817"/>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2745734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3240315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8998824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0060705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2925868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5526483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0487195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6753402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6514951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1084589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1516647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6694354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5725853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5559853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1601107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6113404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5122342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0827420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9836085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6788350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7500852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0603224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696690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9871281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8329741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81693553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42852626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92764255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15388296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3097522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755901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8106736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450611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2826637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1834185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9602316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9473598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6763570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7754014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9998219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9892973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4143799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8929351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2764503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1145857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6166957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13393820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7886585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014793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97099136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58090215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3987646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417461062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91988344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81782160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1829269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03431867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5633455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40317140"/>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3322759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5144175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6561289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4474981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8047593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1515872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9854349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9015484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832964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136092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985621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5785465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646180696"/>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56015072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60083201"/>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61393104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87981623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117829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05388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898865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5758626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436722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6370124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900499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7092095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64327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621003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650455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429997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848556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9600013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121326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054292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994762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940049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144224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31811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350245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3793999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513053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725625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4271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4246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714241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52726733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38501804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36985218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56778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024559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052163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374591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075341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983191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355882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14992423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609851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122825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131930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1940709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637510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875741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142204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6890008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733909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0983326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7372280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3377244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200944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24320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014927384"/>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10916</TotalTime>
  <Words>15920</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Manchester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2025-08-01T16:58:41Z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